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296" r:id="rId3"/>
    <p:sldId id="258" r:id="rId4"/>
    <p:sldId id="259" r:id="rId5"/>
    <p:sldId id="261" r:id="rId6"/>
    <p:sldId id="262" r:id="rId7"/>
    <p:sldId id="264" r:id="rId8"/>
    <p:sldId id="263" r:id="rId9"/>
    <p:sldId id="265" r:id="rId10"/>
    <p:sldId id="266" r:id="rId11"/>
    <p:sldId id="267" r:id="rId12"/>
    <p:sldId id="268" r:id="rId13"/>
    <p:sldId id="269" r:id="rId14"/>
    <p:sldId id="270" r:id="rId15"/>
    <p:sldId id="271" r:id="rId16"/>
    <p:sldId id="293" r:id="rId17"/>
    <p:sldId id="294" r:id="rId18"/>
    <p:sldId id="275" r:id="rId19"/>
    <p:sldId id="279" r:id="rId20"/>
    <p:sldId id="295" r:id="rId21"/>
    <p:sldId id="280" r:id="rId22"/>
    <p:sldId id="281" r:id="rId23"/>
    <p:sldId id="282" r:id="rId24"/>
    <p:sldId id="283" r:id="rId25"/>
    <p:sldId id="284" r:id="rId26"/>
    <p:sldId id="285" r:id="rId27"/>
    <p:sldId id="286" r:id="rId28"/>
    <p:sldId id="278" r:id="rId29"/>
    <p:sldId id="287" r:id="rId30"/>
    <p:sldId id="288" r:id="rId31"/>
    <p:sldId id="290" r:id="rId32"/>
    <p:sldId id="291" r:id="rId33"/>
    <p:sldId id="292" r:id="rId34"/>
    <p:sldId id="297" r:id="rId35"/>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35108F-FE56-164A-8B3B-1849D3B9818F}" v="798" dt="2023-06-23T21:06:04.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98"/>
    <p:restoredTop sz="95850"/>
  </p:normalViewPr>
  <p:slideViewPr>
    <p:cSldViewPr snapToGrid="0">
      <p:cViewPr varScale="1">
        <p:scale>
          <a:sx n="116" d="100"/>
          <a:sy n="116" d="100"/>
        </p:scale>
        <p:origin x="216" y="328"/>
      </p:cViewPr>
      <p:guideLst/>
    </p:cSldViewPr>
  </p:slideViewPr>
  <p:notesTextViewPr>
    <p:cViewPr>
      <p:scale>
        <a:sx n="1" d="1"/>
        <a:sy n="1" d="1"/>
      </p:scale>
      <p:origin x="0" y="0"/>
    </p:cViewPr>
  </p:notesTextViewPr>
  <p:notesViewPr>
    <p:cSldViewPr snapToGrid="0">
      <p:cViewPr varScale="1">
        <p:scale>
          <a:sx n="93" d="100"/>
          <a:sy n="93" d="100"/>
        </p:scale>
        <p:origin x="3096"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Tomassetti" userId="602e5fa9-ac8c-4882-a6c6-5d2537fdee56" providerId="ADAL" clId="{6835108F-FE56-164A-8B3B-1849D3B9818F}"/>
    <pc:docChg chg="undo custSel addSld delSld modSld sldOrd">
      <pc:chgData name="Giuseppe Tomassetti" userId="602e5fa9-ac8c-4882-a6c6-5d2537fdee56" providerId="ADAL" clId="{6835108F-FE56-164A-8B3B-1849D3B9818F}" dt="2023-07-06T05:20:21.342" v="9053" actId="20577"/>
      <pc:docMkLst>
        <pc:docMk/>
      </pc:docMkLst>
      <pc:sldChg chg="ord">
        <pc:chgData name="Giuseppe Tomassetti" userId="602e5fa9-ac8c-4882-a6c6-5d2537fdee56" providerId="ADAL" clId="{6835108F-FE56-164A-8B3B-1849D3B9818F}" dt="2023-06-13T03:34:26.616" v="922" actId="20578"/>
        <pc:sldMkLst>
          <pc:docMk/>
          <pc:sldMk cId="834989487" sldId="256"/>
        </pc:sldMkLst>
      </pc:sldChg>
      <pc:sldChg chg="ord">
        <pc:chgData name="Giuseppe Tomassetti" userId="602e5fa9-ac8c-4882-a6c6-5d2537fdee56" providerId="ADAL" clId="{6835108F-FE56-164A-8B3B-1849D3B9818F}" dt="2023-06-13T03:34:28.747" v="923" actId="20578"/>
        <pc:sldMkLst>
          <pc:docMk/>
          <pc:sldMk cId="2685605410" sldId="258"/>
        </pc:sldMkLst>
      </pc:sldChg>
      <pc:sldChg chg="ord">
        <pc:chgData name="Giuseppe Tomassetti" userId="602e5fa9-ac8c-4882-a6c6-5d2537fdee56" providerId="ADAL" clId="{6835108F-FE56-164A-8B3B-1849D3B9818F}" dt="2023-06-13T03:34:30.966" v="924" actId="20578"/>
        <pc:sldMkLst>
          <pc:docMk/>
          <pc:sldMk cId="2067351186" sldId="259"/>
        </pc:sldMkLst>
      </pc:sldChg>
      <pc:sldChg chg="del">
        <pc:chgData name="Giuseppe Tomassetti" userId="602e5fa9-ac8c-4882-a6c6-5d2537fdee56" providerId="ADAL" clId="{6835108F-FE56-164A-8B3B-1849D3B9818F}" dt="2023-06-13T03:34:39.258" v="925" actId="2696"/>
        <pc:sldMkLst>
          <pc:docMk/>
          <pc:sldMk cId="53082021" sldId="260"/>
        </pc:sldMkLst>
      </pc:sldChg>
      <pc:sldChg chg="modSp mod">
        <pc:chgData name="Giuseppe Tomassetti" userId="602e5fa9-ac8c-4882-a6c6-5d2537fdee56" providerId="ADAL" clId="{6835108F-FE56-164A-8B3B-1849D3B9818F}" dt="2023-06-13T03:36:35.827" v="1007" actId="20577"/>
        <pc:sldMkLst>
          <pc:docMk/>
          <pc:sldMk cId="3383662566" sldId="261"/>
        </pc:sldMkLst>
        <pc:spChg chg="mod">
          <ac:chgData name="Giuseppe Tomassetti" userId="602e5fa9-ac8c-4882-a6c6-5d2537fdee56" providerId="ADAL" clId="{6835108F-FE56-164A-8B3B-1849D3B9818F}" dt="2023-06-13T03:36:35.827" v="1007" actId="20577"/>
          <ac:spMkLst>
            <pc:docMk/>
            <pc:sldMk cId="3383662566" sldId="261"/>
            <ac:spMk id="2" creationId="{2D3222B9-6C61-51EF-C467-34968499F248}"/>
          </ac:spMkLst>
        </pc:spChg>
        <pc:spChg chg="mod">
          <ac:chgData name="Giuseppe Tomassetti" userId="602e5fa9-ac8c-4882-a6c6-5d2537fdee56" providerId="ADAL" clId="{6835108F-FE56-164A-8B3B-1849D3B9818F}" dt="2023-06-13T03:30:40.362" v="372" actId="20577"/>
          <ac:spMkLst>
            <pc:docMk/>
            <pc:sldMk cId="3383662566" sldId="261"/>
            <ac:spMk id="3" creationId="{FFCB0662-C0D0-1F98-32EC-2FEC63B40808}"/>
          </ac:spMkLst>
        </pc:spChg>
      </pc:sldChg>
      <pc:sldChg chg="addSp delSp modSp add mod">
        <pc:chgData name="Giuseppe Tomassetti" userId="602e5fa9-ac8c-4882-a6c6-5d2537fdee56" providerId="ADAL" clId="{6835108F-FE56-164A-8B3B-1849D3B9818F}" dt="2023-07-06T05:18:03.670" v="8970" actId="1076"/>
        <pc:sldMkLst>
          <pc:docMk/>
          <pc:sldMk cId="4252017242" sldId="262"/>
        </pc:sldMkLst>
        <pc:spChg chg="mod">
          <ac:chgData name="Giuseppe Tomassetti" userId="602e5fa9-ac8c-4882-a6c6-5d2537fdee56" providerId="ADAL" clId="{6835108F-FE56-164A-8B3B-1849D3B9818F}" dt="2023-06-13T03:31:53.909" v="587" actId="20577"/>
          <ac:spMkLst>
            <pc:docMk/>
            <pc:sldMk cId="4252017242" sldId="262"/>
            <ac:spMk id="3" creationId="{FFCB0662-C0D0-1F98-32EC-2FEC63B40808}"/>
          </ac:spMkLst>
        </pc:spChg>
        <pc:picChg chg="add del mod">
          <ac:chgData name="Giuseppe Tomassetti" userId="602e5fa9-ac8c-4882-a6c6-5d2537fdee56" providerId="ADAL" clId="{6835108F-FE56-164A-8B3B-1849D3B9818F}" dt="2023-06-13T03:31:55.336" v="588" actId="478"/>
          <ac:picMkLst>
            <pc:docMk/>
            <pc:sldMk cId="4252017242" sldId="262"/>
            <ac:picMk id="4" creationId="{34E3606C-0EB4-174F-06B1-3AA01F329909}"/>
          </ac:picMkLst>
        </pc:picChg>
        <pc:picChg chg="del">
          <ac:chgData name="Giuseppe Tomassetti" userId="602e5fa9-ac8c-4882-a6c6-5d2537fdee56" providerId="ADAL" clId="{6835108F-FE56-164A-8B3B-1849D3B9818F}" dt="2023-06-13T03:27:05.280" v="1" actId="478"/>
          <ac:picMkLst>
            <pc:docMk/>
            <pc:sldMk cId="4252017242" sldId="262"/>
            <ac:picMk id="5" creationId="{327932D5-4754-4325-A4F4-D4D1CC088E4D}"/>
          </ac:picMkLst>
        </pc:picChg>
        <pc:picChg chg="add del mod">
          <ac:chgData name="Giuseppe Tomassetti" userId="602e5fa9-ac8c-4882-a6c6-5d2537fdee56" providerId="ADAL" clId="{6835108F-FE56-164A-8B3B-1849D3B9818F}" dt="2023-06-13T03:29:07.919" v="160" actId="478"/>
          <ac:picMkLst>
            <pc:docMk/>
            <pc:sldMk cId="4252017242" sldId="262"/>
            <ac:picMk id="6" creationId="{7A24B69C-6982-7462-6F40-085E1F0E2B51}"/>
          </ac:picMkLst>
        </pc:picChg>
        <pc:picChg chg="add del mod">
          <ac:chgData name="Giuseppe Tomassetti" userId="602e5fa9-ac8c-4882-a6c6-5d2537fdee56" providerId="ADAL" clId="{6835108F-FE56-164A-8B3B-1849D3B9818F}" dt="2023-06-13T03:29:23.104" v="164" actId="478"/>
          <ac:picMkLst>
            <pc:docMk/>
            <pc:sldMk cId="4252017242" sldId="262"/>
            <ac:picMk id="7" creationId="{F2217560-4BDE-7C8B-5078-679390B74D63}"/>
          </ac:picMkLst>
        </pc:picChg>
        <pc:picChg chg="add del mod">
          <ac:chgData name="Giuseppe Tomassetti" userId="602e5fa9-ac8c-4882-a6c6-5d2537fdee56" providerId="ADAL" clId="{6835108F-FE56-164A-8B3B-1849D3B9818F}" dt="2023-06-13T03:31:55.988" v="589" actId="478"/>
          <ac:picMkLst>
            <pc:docMk/>
            <pc:sldMk cId="4252017242" sldId="262"/>
            <ac:picMk id="8" creationId="{5A59673D-E91C-7116-048F-5E3158924D00}"/>
          </ac:picMkLst>
        </pc:picChg>
        <pc:picChg chg="add del mod">
          <ac:chgData name="Giuseppe Tomassetti" userId="602e5fa9-ac8c-4882-a6c6-5d2537fdee56" providerId="ADAL" clId="{6835108F-FE56-164A-8B3B-1849D3B9818F}" dt="2023-07-06T05:18:00.856" v="8969" actId="478"/>
          <ac:picMkLst>
            <pc:docMk/>
            <pc:sldMk cId="4252017242" sldId="262"/>
            <ac:picMk id="9" creationId="{13D06CF7-24A2-9D1E-3BD8-E56876026B08}"/>
          </ac:picMkLst>
        </pc:picChg>
        <pc:picChg chg="add mod">
          <ac:chgData name="Giuseppe Tomassetti" userId="602e5fa9-ac8c-4882-a6c6-5d2537fdee56" providerId="ADAL" clId="{6835108F-FE56-164A-8B3B-1849D3B9818F}" dt="2023-07-06T05:18:03.670" v="8970" actId="1076"/>
          <ac:picMkLst>
            <pc:docMk/>
            <pc:sldMk cId="4252017242" sldId="262"/>
            <ac:picMk id="10" creationId="{9E9E9EAC-487D-85A4-D5AD-B4ECBE96AF42}"/>
          </ac:picMkLst>
        </pc:picChg>
      </pc:sldChg>
      <pc:sldChg chg="add ord">
        <pc:chgData name="Giuseppe Tomassetti" userId="602e5fa9-ac8c-4882-a6c6-5d2537fdee56" providerId="ADAL" clId="{6835108F-FE56-164A-8B3B-1849D3B9818F}" dt="2023-06-13T03:34:48.185" v="926" actId="20578"/>
        <pc:sldMkLst>
          <pc:docMk/>
          <pc:sldMk cId="499485714" sldId="263"/>
        </pc:sldMkLst>
      </pc:sldChg>
      <pc:sldChg chg="new del">
        <pc:chgData name="Giuseppe Tomassetti" userId="602e5fa9-ac8c-4882-a6c6-5d2537fdee56" providerId="ADAL" clId="{6835108F-FE56-164A-8B3B-1849D3B9818F}" dt="2023-06-13T03:31:09.260" v="432" actId="680"/>
        <pc:sldMkLst>
          <pc:docMk/>
          <pc:sldMk cId="3118552438" sldId="263"/>
        </pc:sldMkLst>
      </pc:sldChg>
      <pc:sldChg chg="addSp delSp modSp add mod">
        <pc:chgData name="Giuseppe Tomassetti" userId="602e5fa9-ac8c-4882-a6c6-5d2537fdee56" providerId="ADAL" clId="{6835108F-FE56-164A-8B3B-1849D3B9818F}" dt="2023-06-13T03:34:04.830" v="920" actId="1076"/>
        <pc:sldMkLst>
          <pc:docMk/>
          <pc:sldMk cId="2898002945" sldId="264"/>
        </pc:sldMkLst>
        <pc:spChg chg="mod">
          <ac:chgData name="Giuseppe Tomassetti" userId="602e5fa9-ac8c-4882-a6c6-5d2537fdee56" providerId="ADAL" clId="{6835108F-FE56-164A-8B3B-1849D3B9818F}" dt="2023-06-13T03:33:59.368" v="917" actId="20577"/>
          <ac:spMkLst>
            <pc:docMk/>
            <pc:sldMk cId="2898002945" sldId="264"/>
            <ac:spMk id="3" creationId="{FFCB0662-C0D0-1F98-32EC-2FEC63B40808}"/>
          </ac:spMkLst>
        </pc:spChg>
        <pc:picChg chg="add mod">
          <ac:chgData name="Giuseppe Tomassetti" userId="602e5fa9-ac8c-4882-a6c6-5d2537fdee56" providerId="ADAL" clId="{6835108F-FE56-164A-8B3B-1849D3B9818F}" dt="2023-06-13T03:34:04.830" v="920" actId="1076"/>
          <ac:picMkLst>
            <pc:docMk/>
            <pc:sldMk cId="2898002945" sldId="264"/>
            <ac:picMk id="4" creationId="{0E53B80C-40D1-061C-54C7-219308027525}"/>
          </ac:picMkLst>
        </pc:picChg>
        <pc:picChg chg="del">
          <ac:chgData name="Giuseppe Tomassetti" userId="602e5fa9-ac8c-4882-a6c6-5d2537fdee56" providerId="ADAL" clId="{6835108F-FE56-164A-8B3B-1849D3B9818F}" dt="2023-06-13T03:33:47.924" v="850" actId="478"/>
          <ac:picMkLst>
            <pc:docMk/>
            <pc:sldMk cId="2898002945" sldId="264"/>
            <ac:picMk id="9" creationId="{13D06CF7-24A2-9D1E-3BD8-E56876026B08}"/>
          </ac:picMkLst>
        </pc:picChg>
        <pc:picChg chg="del mod">
          <ac:chgData name="Giuseppe Tomassetti" userId="602e5fa9-ac8c-4882-a6c6-5d2537fdee56" providerId="ADAL" clId="{6835108F-FE56-164A-8B3B-1849D3B9818F}" dt="2023-06-13T03:33:47.114" v="849" actId="478"/>
          <ac:picMkLst>
            <pc:docMk/>
            <pc:sldMk cId="2898002945" sldId="264"/>
            <ac:picMk id="10" creationId="{9E9E9EAC-487D-85A4-D5AD-B4ECBE96AF42}"/>
          </ac:picMkLst>
        </pc:picChg>
      </pc:sldChg>
      <pc:sldChg chg="addSp delSp modSp new mod">
        <pc:chgData name="Giuseppe Tomassetti" userId="602e5fa9-ac8c-4882-a6c6-5d2537fdee56" providerId="ADAL" clId="{6835108F-FE56-164A-8B3B-1849D3B9818F}" dt="2023-06-13T03:38:19.476" v="1283" actId="20577"/>
        <pc:sldMkLst>
          <pc:docMk/>
          <pc:sldMk cId="3510248122" sldId="265"/>
        </pc:sldMkLst>
        <pc:spChg chg="add del mod">
          <ac:chgData name="Giuseppe Tomassetti" userId="602e5fa9-ac8c-4882-a6c6-5d2537fdee56" providerId="ADAL" clId="{6835108F-FE56-164A-8B3B-1849D3B9818F}" dt="2023-06-13T03:36:46.262" v="1027" actId="20577"/>
          <ac:spMkLst>
            <pc:docMk/>
            <pc:sldMk cId="3510248122" sldId="265"/>
            <ac:spMk id="2" creationId="{D78BAB22-6A79-0B0C-6EF7-4AFF028CE627}"/>
          </ac:spMkLst>
        </pc:spChg>
        <pc:spChg chg="add del mod">
          <ac:chgData name="Giuseppe Tomassetti" userId="602e5fa9-ac8c-4882-a6c6-5d2537fdee56" providerId="ADAL" clId="{6835108F-FE56-164A-8B3B-1849D3B9818F}" dt="2023-06-13T03:38:19.476" v="1283" actId="20577"/>
          <ac:spMkLst>
            <pc:docMk/>
            <pc:sldMk cId="3510248122" sldId="265"/>
            <ac:spMk id="3" creationId="{36178DEE-FD56-B04F-D682-AFF766BC0B41}"/>
          </ac:spMkLst>
        </pc:spChg>
        <pc:picChg chg="add del mod">
          <ac:chgData name="Giuseppe Tomassetti" userId="602e5fa9-ac8c-4882-a6c6-5d2537fdee56" providerId="ADAL" clId="{6835108F-FE56-164A-8B3B-1849D3B9818F}" dt="2023-06-13T03:35:35.276" v="931"/>
          <ac:picMkLst>
            <pc:docMk/>
            <pc:sldMk cId="3510248122" sldId="265"/>
            <ac:picMk id="4" creationId="{E73FFA43-271D-3F02-91D6-E0244B2F5EF5}"/>
          </ac:picMkLst>
        </pc:picChg>
        <pc:picChg chg="add del mod">
          <ac:chgData name="Giuseppe Tomassetti" userId="602e5fa9-ac8c-4882-a6c6-5d2537fdee56" providerId="ADAL" clId="{6835108F-FE56-164A-8B3B-1849D3B9818F}" dt="2023-06-13T03:35:51.462" v="940"/>
          <ac:picMkLst>
            <pc:docMk/>
            <pc:sldMk cId="3510248122" sldId="265"/>
            <ac:picMk id="5" creationId="{F0369393-73EE-B8B0-D025-C3FD3AAB15CD}"/>
          </ac:picMkLst>
        </pc:picChg>
        <pc:picChg chg="add mod">
          <ac:chgData name="Giuseppe Tomassetti" userId="602e5fa9-ac8c-4882-a6c6-5d2537fdee56" providerId="ADAL" clId="{6835108F-FE56-164A-8B3B-1849D3B9818F}" dt="2023-06-13T03:36:12.623" v="985" actId="1076"/>
          <ac:picMkLst>
            <pc:docMk/>
            <pc:sldMk cId="3510248122" sldId="265"/>
            <ac:picMk id="6" creationId="{A5854385-7386-5CF1-EB16-2A66ACCBB066}"/>
          </ac:picMkLst>
        </pc:picChg>
      </pc:sldChg>
      <pc:sldChg chg="addSp delSp modSp add mod modNotes">
        <pc:chgData name="Giuseppe Tomassetti" userId="602e5fa9-ac8c-4882-a6c6-5d2537fdee56" providerId="ADAL" clId="{6835108F-FE56-164A-8B3B-1849D3B9818F}" dt="2023-06-15T04:27:02.115" v="1805" actId="1076"/>
        <pc:sldMkLst>
          <pc:docMk/>
          <pc:sldMk cId="1867736884" sldId="266"/>
        </pc:sldMkLst>
        <pc:spChg chg="mod">
          <ac:chgData name="Giuseppe Tomassetti" userId="602e5fa9-ac8c-4882-a6c6-5d2537fdee56" providerId="ADAL" clId="{6835108F-FE56-164A-8B3B-1849D3B9818F}" dt="2023-06-13T03:39:01.055" v="1324" actId="1076"/>
          <ac:spMkLst>
            <pc:docMk/>
            <pc:sldMk cId="1867736884" sldId="266"/>
            <ac:spMk id="2" creationId="{D78BAB22-6A79-0B0C-6EF7-4AFF028CE627}"/>
          </ac:spMkLst>
        </pc:spChg>
        <pc:spChg chg="mod">
          <ac:chgData name="Giuseppe Tomassetti" userId="602e5fa9-ac8c-4882-a6c6-5d2537fdee56" providerId="ADAL" clId="{6835108F-FE56-164A-8B3B-1849D3B9818F}" dt="2023-06-15T04:24:52.030" v="1792" actId="21"/>
          <ac:spMkLst>
            <pc:docMk/>
            <pc:sldMk cId="1867736884" sldId="266"/>
            <ac:spMk id="3" creationId="{36178DEE-FD56-B04F-D682-AFF766BC0B41}"/>
          </ac:spMkLst>
        </pc:spChg>
        <pc:picChg chg="add mod">
          <ac:chgData name="Giuseppe Tomassetti" userId="602e5fa9-ac8c-4882-a6c6-5d2537fdee56" providerId="ADAL" clId="{6835108F-FE56-164A-8B3B-1849D3B9818F}" dt="2023-06-15T04:26:56.350" v="1803" actId="1076"/>
          <ac:picMkLst>
            <pc:docMk/>
            <pc:sldMk cId="1867736884" sldId="266"/>
            <ac:picMk id="4" creationId="{C22D8F0E-0730-157A-7C1F-38F2FEA9EC14}"/>
          </ac:picMkLst>
        </pc:picChg>
        <pc:picChg chg="add mod">
          <ac:chgData name="Giuseppe Tomassetti" userId="602e5fa9-ac8c-4882-a6c6-5d2537fdee56" providerId="ADAL" clId="{6835108F-FE56-164A-8B3B-1849D3B9818F}" dt="2023-06-15T04:26:58.400" v="1804" actId="1076"/>
          <ac:picMkLst>
            <pc:docMk/>
            <pc:sldMk cId="1867736884" sldId="266"/>
            <ac:picMk id="5" creationId="{305E05B4-BFFC-C34B-0907-3ED836E10585}"/>
          </ac:picMkLst>
        </pc:picChg>
        <pc:picChg chg="del">
          <ac:chgData name="Giuseppe Tomassetti" userId="602e5fa9-ac8c-4882-a6c6-5d2537fdee56" providerId="ADAL" clId="{6835108F-FE56-164A-8B3B-1849D3B9818F}" dt="2023-06-13T03:39:39.556" v="1501" actId="478"/>
          <ac:picMkLst>
            <pc:docMk/>
            <pc:sldMk cId="1867736884" sldId="266"/>
            <ac:picMk id="6" creationId="{A5854385-7386-5CF1-EB16-2A66ACCBB066}"/>
          </ac:picMkLst>
        </pc:picChg>
        <pc:picChg chg="add mod">
          <ac:chgData name="Giuseppe Tomassetti" userId="602e5fa9-ac8c-4882-a6c6-5d2537fdee56" providerId="ADAL" clId="{6835108F-FE56-164A-8B3B-1849D3B9818F}" dt="2023-06-15T04:27:02.115" v="1805" actId="1076"/>
          <ac:picMkLst>
            <pc:docMk/>
            <pc:sldMk cId="1867736884" sldId="266"/>
            <ac:picMk id="7" creationId="{6BECE45D-4F88-57AD-C7E5-ED5681E697C0}"/>
          </ac:picMkLst>
        </pc:picChg>
      </pc:sldChg>
      <pc:sldChg chg="addSp delSp modSp new mod modNotes">
        <pc:chgData name="Giuseppe Tomassetti" userId="602e5fa9-ac8c-4882-a6c6-5d2537fdee56" providerId="ADAL" clId="{6835108F-FE56-164A-8B3B-1849D3B9818F}" dt="2023-06-15T04:30:06.317" v="1878" actId="20577"/>
        <pc:sldMkLst>
          <pc:docMk/>
          <pc:sldMk cId="2351228127" sldId="267"/>
        </pc:sldMkLst>
        <pc:spChg chg="mod">
          <ac:chgData name="Giuseppe Tomassetti" userId="602e5fa9-ac8c-4882-a6c6-5d2537fdee56" providerId="ADAL" clId="{6835108F-FE56-164A-8B3B-1849D3B9818F}" dt="2023-06-15T04:29:51.247" v="1857" actId="20577"/>
          <ac:spMkLst>
            <pc:docMk/>
            <pc:sldMk cId="2351228127" sldId="267"/>
            <ac:spMk id="2" creationId="{5E0E18BA-12CD-98CB-2EC2-5CD65D777DFD}"/>
          </ac:spMkLst>
        </pc:spChg>
        <pc:spChg chg="del">
          <ac:chgData name="Giuseppe Tomassetti" userId="602e5fa9-ac8c-4882-a6c6-5d2537fdee56" providerId="ADAL" clId="{6835108F-FE56-164A-8B3B-1849D3B9818F}" dt="2023-06-15T04:29:34.911" v="1838"/>
          <ac:spMkLst>
            <pc:docMk/>
            <pc:sldMk cId="2351228127" sldId="267"/>
            <ac:spMk id="3" creationId="{9789FC5C-0058-861A-C44F-9809FB536A91}"/>
          </ac:spMkLst>
        </pc:spChg>
        <pc:picChg chg="add mod">
          <ac:chgData name="Giuseppe Tomassetti" userId="602e5fa9-ac8c-4882-a6c6-5d2537fdee56" providerId="ADAL" clId="{6835108F-FE56-164A-8B3B-1849D3B9818F}" dt="2023-06-15T04:29:45.849" v="1841" actId="1076"/>
          <ac:picMkLst>
            <pc:docMk/>
            <pc:sldMk cId="2351228127" sldId="267"/>
            <ac:picMk id="4" creationId="{C36DBEAB-9F1A-1AC8-657B-C004AC8B2DE1}"/>
          </ac:picMkLst>
        </pc:picChg>
      </pc:sldChg>
      <pc:sldChg chg="addSp delSp modSp new mod modNotes">
        <pc:chgData name="Giuseppe Tomassetti" userId="602e5fa9-ac8c-4882-a6c6-5d2537fdee56" providerId="ADAL" clId="{6835108F-FE56-164A-8B3B-1849D3B9818F}" dt="2023-06-15T04:32:39.586" v="2024" actId="20577"/>
        <pc:sldMkLst>
          <pc:docMk/>
          <pc:sldMk cId="3752036134" sldId="268"/>
        </pc:sldMkLst>
        <pc:spChg chg="del">
          <ac:chgData name="Giuseppe Tomassetti" userId="602e5fa9-ac8c-4882-a6c6-5d2537fdee56" providerId="ADAL" clId="{6835108F-FE56-164A-8B3B-1849D3B9818F}" dt="2023-06-15T04:31:49.597" v="1900" actId="478"/>
          <ac:spMkLst>
            <pc:docMk/>
            <pc:sldMk cId="3752036134" sldId="268"/>
            <ac:spMk id="2" creationId="{F4798EAE-8635-ABE8-126E-017F1B0A7A54}"/>
          </ac:spMkLst>
        </pc:spChg>
        <pc:spChg chg="del">
          <ac:chgData name="Giuseppe Tomassetti" userId="602e5fa9-ac8c-4882-a6c6-5d2537fdee56" providerId="ADAL" clId="{6835108F-FE56-164A-8B3B-1849D3B9818F}" dt="2023-06-15T04:30:47.220" v="1880"/>
          <ac:spMkLst>
            <pc:docMk/>
            <pc:sldMk cId="3752036134" sldId="268"/>
            <ac:spMk id="3" creationId="{15D0ED61-3156-77A3-160F-7139C4A60583}"/>
          </ac:spMkLst>
        </pc:spChg>
        <pc:spChg chg="add del mod">
          <ac:chgData name="Giuseppe Tomassetti" userId="602e5fa9-ac8c-4882-a6c6-5d2537fdee56" providerId="ADAL" clId="{6835108F-FE56-164A-8B3B-1849D3B9818F}" dt="2023-06-15T04:31:52.558" v="1902" actId="478"/>
          <ac:spMkLst>
            <pc:docMk/>
            <pc:sldMk cId="3752036134" sldId="268"/>
            <ac:spMk id="8" creationId="{876FC6B4-AD84-48F8-823F-C68D0CB0AFB3}"/>
          </ac:spMkLst>
        </pc:spChg>
        <pc:picChg chg="add del mod">
          <ac:chgData name="Giuseppe Tomassetti" userId="602e5fa9-ac8c-4882-a6c6-5d2537fdee56" providerId="ADAL" clId="{6835108F-FE56-164A-8B3B-1849D3B9818F}" dt="2023-06-15T04:31:25.697" v="1894" actId="478"/>
          <ac:picMkLst>
            <pc:docMk/>
            <pc:sldMk cId="3752036134" sldId="268"/>
            <ac:picMk id="4" creationId="{589B9A41-6313-B755-EEAD-A70C5A7B172D}"/>
          </ac:picMkLst>
        </pc:picChg>
        <pc:picChg chg="add mod">
          <ac:chgData name="Giuseppe Tomassetti" userId="602e5fa9-ac8c-4882-a6c6-5d2537fdee56" providerId="ADAL" clId="{6835108F-FE56-164A-8B3B-1849D3B9818F}" dt="2023-06-15T04:31:54.597" v="1903" actId="1076"/>
          <ac:picMkLst>
            <pc:docMk/>
            <pc:sldMk cId="3752036134" sldId="268"/>
            <ac:picMk id="5" creationId="{B30278D0-DD60-8D36-4368-8B4EDF7DCE87}"/>
          </ac:picMkLst>
        </pc:picChg>
        <pc:picChg chg="add mod">
          <ac:chgData name="Giuseppe Tomassetti" userId="602e5fa9-ac8c-4882-a6c6-5d2537fdee56" providerId="ADAL" clId="{6835108F-FE56-164A-8B3B-1849D3B9818F}" dt="2023-06-15T04:31:41.196" v="1899" actId="1076"/>
          <ac:picMkLst>
            <pc:docMk/>
            <pc:sldMk cId="3752036134" sldId="268"/>
            <ac:picMk id="6" creationId="{FCC18C54-E949-BC66-C8CE-383F378A99ED}"/>
          </ac:picMkLst>
        </pc:picChg>
        <pc:picChg chg="add mod">
          <ac:chgData name="Giuseppe Tomassetti" userId="602e5fa9-ac8c-4882-a6c6-5d2537fdee56" providerId="ADAL" clId="{6835108F-FE56-164A-8B3B-1849D3B9818F}" dt="2023-06-15T04:31:32.247" v="1897" actId="1076"/>
          <ac:picMkLst>
            <pc:docMk/>
            <pc:sldMk cId="3752036134" sldId="268"/>
            <ac:picMk id="9" creationId="{D4B1329A-2619-4B5C-D591-3A58CB022CA7}"/>
          </ac:picMkLst>
        </pc:picChg>
      </pc:sldChg>
      <pc:sldChg chg="addSp delSp modSp new mod modAnim">
        <pc:chgData name="Giuseppe Tomassetti" userId="602e5fa9-ac8c-4882-a6c6-5d2537fdee56" providerId="ADAL" clId="{6835108F-FE56-164A-8B3B-1849D3B9818F}" dt="2023-06-20T19:50:20.079" v="2143" actId="20577"/>
        <pc:sldMkLst>
          <pc:docMk/>
          <pc:sldMk cId="4265641746" sldId="269"/>
        </pc:sldMkLst>
        <pc:spChg chg="del">
          <ac:chgData name="Giuseppe Tomassetti" userId="602e5fa9-ac8c-4882-a6c6-5d2537fdee56" providerId="ADAL" clId="{6835108F-FE56-164A-8B3B-1849D3B9818F}" dt="2023-06-20T19:49:47.903" v="2034" actId="478"/>
          <ac:spMkLst>
            <pc:docMk/>
            <pc:sldMk cId="4265641746" sldId="269"/>
            <ac:spMk id="2" creationId="{9191B573-49B6-1483-6443-1AA282B46EF8}"/>
          </ac:spMkLst>
        </pc:spChg>
        <pc:spChg chg="del mod">
          <ac:chgData name="Giuseppe Tomassetti" userId="602e5fa9-ac8c-4882-a6c6-5d2537fdee56" providerId="ADAL" clId="{6835108F-FE56-164A-8B3B-1849D3B9818F}" dt="2023-06-15T12:23:35.148" v="2028" actId="478"/>
          <ac:spMkLst>
            <pc:docMk/>
            <pc:sldMk cId="4265641746" sldId="269"/>
            <ac:spMk id="3" creationId="{ABA8DB8D-9231-8140-B822-24DF56A28BEC}"/>
          </ac:spMkLst>
        </pc:spChg>
        <pc:spChg chg="add mod">
          <ac:chgData name="Giuseppe Tomassetti" userId="602e5fa9-ac8c-4882-a6c6-5d2537fdee56" providerId="ADAL" clId="{6835108F-FE56-164A-8B3B-1849D3B9818F}" dt="2023-06-20T19:50:20.079" v="2143" actId="20577"/>
          <ac:spMkLst>
            <pc:docMk/>
            <pc:sldMk cId="4265641746" sldId="269"/>
            <ac:spMk id="4" creationId="{644C9BB2-15A4-534C-B2F1-665DD77DB4E4}"/>
          </ac:spMkLst>
        </pc:spChg>
        <pc:picChg chg="add mod">
          <ac:chgData name="Giuseppe Tomassetti" userId="602e5fa9-ac8c-4882-a6c6-5d2537fdee56" providerId="ADAL" clId="{6835108F-FE56-164A-8B3B-1849D3B9818F}" dt="2023-06-20T19:49:43.726" v="2033" actId="1076"/>
          <ac:picMkLst>
            <pc:docMk/>
            <pc:sldMk cId="4265641746" sldId="269"/>
            <ac:picMk id="3" creationId="{B69B9E2A-C05F-CC34-15E5-7BBA6CA77B21}"/>
          </ac:picMkLst>
        </pc:picChg>
      </pc:sldChg>
      <pc:sldChg chg="addSp modSp new mod">
        <pc:chgData name="Giuseppe Tomassetti" userId="602e5fa9-ac8c-4882-a6c6-5d2537fdee56" providerId="ADAL" clId="{6835108F-FE56-164A-8B3B-1849D3B9818F}" dt="2023-06-20T20:56:32.197" v="2780" actId="1076"/>
        <pc:sldMkLst>
          <pc:docMk/>
          <pc:sldMk cId="2153516315" sldId="270"/>
        </pc:sldMkLst>
        <pc:spChg chg="mod">
          <ac:chgData name="Giuseppe Tomassetti" userId="602e5fa9-ac8c-4882-a6c6-5d2537fdee56" providerId="ADAL" clId="{6835108F-FE56-164A-8B3B-1849D3B9818F}" dt="2023-06-20T20:48:42.655" v="2166" actId="122"/>
          <ac:spMkLst>
            <pc:docMk/>
            <pc:sldMk cId="2153516315" sldId="270"/>
            <ac:spMk id="2" creationId="{3F151CD5-65FB-6437-CD56-632392A449CE}"/>
          </ac:spMkLst>
        </pc:spChg>
        <pc:spChg chg="mod">
          <ac:chgData name="Giuseppe Tomassetti" userId="602e5fa9-ac8c-4882-a6c6-5d2537fdee56" providerId="ADAL" clId="{6835108F-FE56-164A-8B3B-1849D3B9818F}" dt="2023-06-20T20:56:05.064" v="2775" actId="1076"/>
          <ac:spMkLst>
            <pc:docMk/>
            <pc:sldMk cId="2153516315" sldId="270"/>
            <ac:spMk id="3" creationId="{26BB6662-C0E4-E0EC-3F93-968F2B1E5F38}"/>
          </ac:spMkLst>
        </pc:spChg>
        <pc:picChg chg="add mod">
          <ac:chgData name="Giuseppe Tomassetti" userId="602e5fa9-ac8c-4882-a6c6-5d2537fdee56" providerId="ADAL" clId="{6835108F-FE56-164A-8B3B-1849D3B9818F}" dt="2023-06-20T20:55:49.915" v="2771" actId="1037"/>
          <ac:picMkLst>
            <pc:docMk/>
            <pc:sldMk cId="2153516315" sldId="270"/>
            <ac:picMk id="5" creationId="{5ECFEF8C-E734-36A6-83B8-886A6F1CCBD7}"/>
          </ac:picMkLst>
        </pc:picChg>
        <pc:picChg chg="add mod">
          <ac:chgData name="Giuseppe Tomassetti" userId="602e5fa9-ac8c-4882-a6c6-5d2537fdee56" providerId="ADAL" clId="{6835108F-FE56-164A-8B3B-1849D3B9818F}" dt="2023-06-20T20:56:08.580" v="2777" actId="14100"/>
          <ac:picMkLst>
            <pc:docMk/>
            <pc:sldMk cId="2153516315" sldId="270"/>
            <ac:picMk id="6" creationId="{0BBF7FA3-2231-156D-9A0F-2E163C2ADBB5}"/>
          </ac:picMkLst>
        </pc:picChg>
        <pc:picChg chg="add mod">
          <ac:chgData name="Giuseppe Tomassetti" userId="602e5fa9-ac8c-4882-a6c6-5d2537fdee56" providerId="ADAL" clId="{6835108F-FE56-164A-8B3B-1849D3B9818F}" dt="2023-06-20T20:56:32.197" v="2780" actId="1076"/>
          <ac:picMkLst>
            <pc:docMk/>
            <pc:sldMk cId="2153516315" sldId="270"/>
            <ac:picMk id="7" creationId="{90C3F351-3DE2-42E4-F9EB-DFDD7F0B73B7}"/>
          </ac:picMkLst>
        </pc:picChg>
      </pc:sldChg>
      <pc:sldChg chg="addSp delSp modSp add mod">
        <pc:chgData name="Giuseppe Tomassetti" userId="602e5fa9-ac8c-4882-a6c6-5d2537fdee56" providerId="ADAL" clId="{6835108F-FE56-164A-8B3B-1849D3B9818F}" dt="2023-06-20T20:58:42.777" v="2938" actId="20577"/>
        <pc:sldMkLst>
          <pc:docMk/>
          <pc:sldMk cId="3807199203" sldId="271"/>
        </pc:sldMkLst>
        <pc:spChg chg="del">
          <ac:chgData name="Giuseppe Tomassetti" userId="602e5fa9-ac8c-4882-a6c6-5d2537fdee56" providerId="ADAL" clId="{6835108F-FE56-164A-8B3B-1849D3B9818F}" dt="2023-06-20T20:56:58.967" v="2785" actId="478"/>
          <ac:spMkLst>
            <pc:docMk/>
            <pc:sldMk cId="3807199203" sldId="271"/>
            <ac:spMk id="3" creationId="{26BB6662-C0E4-E0EC-3F93-968F2B1E5F38}"/>
          </ac:spMkLst>
        </pc:spChg>
        <pc:spChg chg="add mod">
          <ac:chgData name="Giuseppe Tomassetti" userId="602e5fa9-ac8c-4882-a6c6-5d2537fdee56" providerId="ADAL" clId="{6835108F-FE56-164A-8B3B-1849D3B9818F}" dt="2023-06-20T20:58:42.777" v="2938" actId="20577"/>
          <ac:spMkLst>
            <pc:docMk/>
            <pc:sldMk cId="3807199203" sldId="271"/>
            <ac:spMk id="8" creationId="{3A71D9D8-4881-1238-4EC1-B43AB9E6EC3E}"/>
          </ac:spMkLst>
        </pc:spChg>
        <pc:picChg chg="del">
          <ac:chgData name="Giuseppe Tomassetti" userId="602e5fa9-ac8c-4882-a6c6-5d2537fdee56" providerId="ADAL" clId="{6835108F-FE56-164A-8B3B-1849D3B9818F}" dt="2023-06-20T20:56:54.208" v="2784" actId="478"/>
          <ac:picMkLst>
            <pc:docMk/>
            <pc:sldMk cId="3807199203" sldId="271"/>
            <ac:picMk id="5" creationId="{5ECFEF8C-E734-36A6-83B8-886A6F1CCBD7}"/>
          </ac:picMkLst>
        </pc:picChg>
        <pc:picChg chg="del">
          <ac:chgData name="Giuseppe Tomassetti" userId="602e5fa9-ac8c-4882-a6c6-5d2537fdee56" providerId="ADAL" clId="{6835108F-FE56-164A-8B3B-1849D3B9818F}" dt="2023-06-20T20:56:51.187" v="2782" actId="478"/>
          <ac:picMkLst>
            <pc:docMk/>
            <pc:sldMk cId="3807199203" sldId="271"/>
            <ac:picMk id="6" creationId="{0BBF7FA3-2231-156D-9A0F-2E163C2ADBB5}"/>
          </ac:picMkLst>
        </pc:picChg>
        <pc:picChg chg="del">
          <ac:chgData name="Giuseppe Tomassetti" userId="602e5fa9-ac8c-4882-a6c6-5d2537fdee56" providerId="ADAL" clId="{6835108F-FE56-164A-8B3B-1849D3B9818F}" dt="2023-06-20T20:56:51.800" v="2783" actId="478"/>
          <ac:picMkLst>
            <pc:docMk/>
            <pc:sldMk cId="3807199203" sldId="271"/>
            <ac:picMk id="7" creationId="{90C3F351-3DE2-42E4-F9EB-DFDD7F0B73B7}"/>
          </ac:picMkLst>
        </pc:picChg>
        <pc:picChg chg="add mod">
          <ac:chgData name="Giuseppe Tomassetti" userId="602e5fa9-ac8c-4882-a6c6-5d2537fdee56" providerId="ADAL" clId="{6835108F-FE56-164A-8B3B-1849D3B9818F}" dt="2023-06-20T20:57:42.662" v="2788" actId="1076"/>
          <ac:picMkLst>
            <pc:docMk/>
            <pc:sldMk cId="3807199203" sldId="271"/>
            <ac:picMk id="9" creationId="{D7F08968-0D11-4B30-A1BD-E5A45DD8F9A2}"/>
          </ac:picMkLst>
        </pc:picChg>
        <pc:picChg chg="add mod">
          <ac:chgData name="Giuseppe Tomassetti" userId="602e5fa9-ac8c-4882-a6c6-5d2537fdee56" providerId="ADAL" clId="{6835108F-FE56-164A-8B3B-1849D3B9818F}" dt="2023-06-20T20:58:13.361" v="2792" actId="14100"/>
          <ac:picMkLst>
            <pc:docMk/>
            <pc:sldMk cId="3807199203" sldId="271"/>
            <ac:picMk id="10" creationId="{FAFFDE14-8B08-3FC4-2F1E-87F75A29AF4B}"/>
          </ac:picMkLst>
        </pc:picChg>
      </pc:sldChg>
      <pc:sldChg chg="addSp delSp modSp new mod modAnim">
        <pc:chgData name="Giuseppe Tomassetti" userId="602e5fa9-ac8c-4882-a6c6-5d2537fdee56" providerId="ADAL" clId="{6835108F-FE56-164A-8B3B-1849D3B9818F}" dt="2023-06-22T13:52:03.354" v="4983"/>
        <pc:sldMkLst>
          <pc:docMk/>
          <pc:sldMk cId="827694810" sldId="272"/>
        </pc:sldMkLst>
        <pc:spChg chg="add del">
          <ac:chgData name="Giuseppe Tomassetti" userId="602e5fa9-ac8c-4882-a6c6-5d2537fdee56" providerId="ADAL" clId="{6835108F-FE56-164A-8B3B-1849D3B9818F}" dt="2023-06-22T13:52:03.354" v="4983"/>
          <ac:spMkLst>
            <pc:docMk/>
            <pc:sldMk cId="827694810" sldId="272"/>
            <ac:spMk id="3" creationId="{5252E54E-B2C1-1F38-47BF-A7F788C51334}"/>
          </ac:spMkLst>
        </pc:spChg>
        <pc:picChg chg="add mod">
          <ac:chgData name="Giuseppe Tomassetti" userId="602e5fa9-ac8c-4882-a6c6-5d2537fdee56" providerId="ADAL" clId="{6835108F-FE56-164A-8B3B-1849D3B9818F}" dt="2023-06-22T13:52:03.354" v="4983"/>
          <ac:picMkLst>
            <pc:docMk/>
            <pc:sldMk cId="827694810" sldId="272"/>
            <ac:picMk id="4" creationId="{9D89B3DD-D02B-ECD2-9E4E-2C8C6A7D93CC}"/>
          </ac:picMkLst>
        </pc:picChg>
      </pc:sldChg>
      <pc:sldChg chg="addSp delSp modSp new mod">
        <pc:chgData name="Giuseppe Tomassetti" userId="602e5fa9-ac8c-4882-a6c6-5d2537fdee56" providerId="ADAL" clId="{6835108F-FE56-164A-8B3B-1849D3B9818F}" dt="2023-06-20T21:05:40.200" v="3611" actId="5793"/>
        <pc:sldMkLst>
          <pc:docMk/>
          <pc:sldMk cId="786508287" sldId="273"/>
        </pc:sldMkLst>
        <pc:spChg chg="del mod">
          <ac:chgData name="Giuseppe Tomassetti" userId="602e5fa9-ac8c-4882-a6c6-5d2537fdee56" providerId="ADAL" clId="{6835108F-FE56-164A-8B3B-1849D3B9818F}" dt="2023-06-20T21:00:46.903" v="2990" actId="478"/>
          <ac:spMkLst>
            <pc:docMk/>
            <pc:sldMk cId="786508287" sldId="273"/>
            <ac:spMk id="2" creationId="{C0EC4632-2838-D4B2-56CC-8E5146A77DD9}"/>
          </ac:spMkLst>
        </pc:spChg>
        <pc:spChg chg="mod">
          <ac:chgData name="Giuseppe Tomassetti" userId="602e5fa9-ac8c-4882-a6c6-5d2537fdee56" providerId="ADAL" clId="{6835108F-FE56-164A-8B3B-1849D3B9818F}" dt="2023-06-20T21:05:40.200" v="3611" actId="5793"/>
          <ac:spMkLst>
            <pc:docMk/>
            <pc:sldMk cId="786508287" sldId="273"/>
            <ac:spMk id="3" creationId="{F1068542-8F68-D63C-0E00-760F7EEA2D0C}"/>
          </ac:spMkLst>
        </pc:spChg>
        <pc:picChg chg="add mod">
          <ac:chgData name="Giuseppe Tomassetti" userId="602e5fa9-ac8c-4882-a6c6-5d2537fdee56" providerId="ADAL" clId="{6835108F-FE56-164A-8B3B-1849D3B9818F}" dt="2023-06-20T21:01:11.224" v="2998" actId="1076"/>
          <ac:picMkLst>
            <pc:docMk/>
            <pc:sldMk cId="786508287" sldId="273"/>
            <ac:picMk id="4" creationId="{3A3384F3-633E-9062-E3A7-806CAAC29D9D}"/>
          </ac:picMkLst>
        </pc:picChg>
        <pc:picChg chg="add mod">
          <ac:chgData name="Giuseppe Tomassetti" userId="602e5fa9-ac8c-4882-a6c6-5d2537fdee56" providerId="ADAL" clId="{6835108F-FE56-164A-8B3B-1849D3B9818F}" dt="2023-06-20T21:02:05.057" v="3143" actId="14100"/>
          <ac:picMkLst>
            <pc:docMk/>
            <pc:sldMk cId="786508287" sldId="273"/>
            <ac:picMk id="5" creationId="{D9164156-C1DB-D191-6BCB-AF80E4A16072}"/>
          </ac:picMkLst>
        </pc:picChg>
      </pc:sldChg>
      <pc:sldChg chg="addSp delSp modSp add mod">
        <pc:chgData name="Giuseppe Tomassetti" userId="602e5fa9-ac8c-4882-a6c6-5d2537fdee56" providerId="ADAL" clId="{6835108F-FE56-164A-8B3B-1849D3B9818F}" dt="2023-06-20T21:18:03.979" v="4982" actId="20577"/>
        <pc:sldMkLst>
          <pc:docMk/>
          <pc:sldMk cId="2044847700" sldId="274"/>
        </pc:sldMkLst>
        <pc:spChg chg="mod">
          <ac:chgData name="Giuseppe Tomassetti" userId="602e5fa9-ac8c-4882-a6c6-5d2537fdee56" providerId="ADAL" clId="{6835108F-FE56-164A-8B3B-1849D3B9818F}" dt="2023-06-20T21:18:03.979" v="4982" actId="20577"/>
          <ac:spMkLst>
            <pc:docMk/>
            <pc:sldMk cId="2044847700" sldId="274"/>
            <ac:spMk id="3" creationId="{F1068542-8F68-D63C-0E00-760F7EEA2D0C}"/>
          </ac:spMkLst>
        </pc:spChg>
        <pc:picChg chg="add mod">
          <ac:chgData name="Giuseppe Tomassetti" userId="602e5fa9-ac8c-4882-a6c6-5d2537fdee56" providerId="ADAL" clId="{6835108F-FE56-164A-8B3B-1849D3B9818F}" dt="2023-06-20T21:06:43.486" v="3719" actId="1076"/>
          <ac:picMkLst>
            <pc:docMk/>
            <pc:sldMk cId="2044847700" sldId="274"/>
            <ac:picMk id="2" creationId="{84BF618C-54F0-666C-936B-C19FE189E8C8}"/>
          </ac:picMkLst>
        </pc:picChg>
        <pc:picChg chg="del">
          <ac:chgData name="Giuseppe Tomassetti" userId="602e5fa9-ac8c-4882-a6c6-5d2537fdee56" providerId="ADAL" clId="{6835108F-FE56-164A-8B3B-1849D3B9818F}" dt="2023-06-20T21:06:08.488" v="3614" actId="478"/>
          <ac:picMkLst>
            <pc:docMk/>
            <pc:sldMk cId="2044847700" sldId="274"/>
            <ac:picMk id="4" creationId="{3A3384F3-633E-9062-E3A7-806CAAC29D9D}"/>
          </ac:picMkLst>
        </pc:picChg>
        <pc:picChg chg="del">
          <ac:chgData name="Giuseppe Tomassetti" userId="602e5fa9-ac8c-4882-a6c6-5d2537fdee56" providerId="ADAL" clId="{6835108F-FE56-164A-8B3B-1849D3B9818F}" dt="2023-06-20T21:06:07.805" v="3613" actId="478"/>
          <ac:picMkLst>
            <pc:docMk/>
            <pc:sldMk cId="2044847700" sldId="274"/>
            <ac:picMk id="5" creationId="{D9164156-C1DB-D191-6BCB-AF80E4A16072}"/>
          </ac:picMkLst>
        </pc:picChg>
        <pc:picChg chg="add mod">
          <ac:chgData name="Giuseppe Tomassetti" userId="602e5fa9-ac8c-4882-a6c6-5d2537fdee56" providerId="ADAL" clId="{6835108F-FE56-164A-8B3B-1849D3B9818F}" dt="2023-06-20T21:10:15.415" v="4202" actId="14100"/>
          <ac:picMkLst>
            <pc:docMk/>
            <pc:sldMk cId="2044847700" sldId="274"/>
            <ac:picMk id="6" creationId="{76C29148-73CF-4055-9548-58B6FA2B450E}"/>
          </ac:picMkLst>
        </pc:picChg>
      </pc:sldChg>
      <pc:sldChg chg="addSp delSp modSp new mod">
        <pc:chgData name="Giuseppe Tomassetti" userId="602e5fa9-ac8c-4882-a6c6-5d2537fdee56" providerId="ADAL" clId="{6835108F-FE56-164A-8B3B-1849D3B9818F}" dt="2023-06-22T15:24:37.762" v="7821" actId="20577"/>
        <pc:sldMkLst>
          <pc:docMk/>
          <pc:sldMk cId="364112658" sldId="275"/>
        </pc:sldMkLst>
        <pc:spChg chg="del">
          <ac:chgData name="Giuseppe Tomassetti" userId="602e5fa9-ac8c-4882-a6c6-5d2537fdee56" providerId="ADAL" clId="{6835108F-FE56-164A-8B3B-1849D3B9818F}" dt="2023-06-22T13:54:28.955" v="5003" actId="478"/>
          <ac:spMkLst>
            <pc:docMk/>
            <pc:sldMk cId="364112658" sldId="275"/>
            <ac:spMk id="2" creationId="{7DBCCDAC-75FC-63BB-40B7-5969B4B9BA16}"/>
          </ac:spMkLst>
        </pc:spChg>
        <pc:spChg chg="del">
          <ac:chgData name="Giuseppe Tomassetti" userId="602e5fa9-ac8c-4882-a6c6-5d2537fdee56" providerId="ADAL" clId="{6835108F-FE56-164A-8B3B-1849D3B9818F}" dt="2023-06-22T13:52:44.153" v="4985"/>
          <ac:spMkLst>
            <pc:docMk/>
            <pc:sldMk cId="364112658" sldId="275"/>
            <ac:spMk id="3" creationId="{43C25D43-D1B2-6C52-C102-C1A9FBE945C8}"/>
          </ac:spMkLst>
        </pc:spChg>
        <pc:spChg chg="add mod">
          <ac:chgData name="Giuseppe Tomassetti" userId="602e5fa9-ac8c-4882-a6c6-5d2537fdee56" providerId="ADAL" clId="{6835108F-FE56-164A-8B3B-1849D3B9818F}" dt="2023-06-22T15:24:37.762" v="7821" actId="20577"/>
          <ac:spMkLst>
            <pc:docMk/>
            <pc:sldMk cId="364112658" sldId="275"/>
            <ac:spMk id="7" creationId="{FD9BCA81-6776-F439-8AFE-DB8BD1533637}"/>
          </ac:spMkLst>
        </pc:spChg>
        <pc:picChg chg="add del mod">
          <ac:chgData name="Giuseppe Tomassetti" userId="602e5fa9-ac8c-4882-a6c6-5d2537fdee56" providerId="ADAL" clId="{6835108F-FE56-164A-8B3B-1849D3B9818F}" dt="2023-06-22T13:53:22.833" v="4989" actId="478"/>
          <ac:picMkLst>
            <pc:docMk/>
            <pc:sldMk cId="364112658" sldId="275"/>
            <ac:picMk id="4" creationId="{A177316A-E79D-11AC-B35D-35D233545002}"/>
          </ac:picMkLst>
        </pc:picChg>
        <pc:picChg chg="add mod">
          <ac:chgData name="Giuseppe Tomassetti" userId="602e5fa9-ac8c-4882-a6c6-5d2537fdee56" providerId="ADAL" clId="{6835108F-FE56-164A-8B3B-1849D3B9818F}" dt="2023-06-22T13:53:47.049" v="4993" actId="1076"/>
          <ac:picMkLst>
            <pc:docMk/>
            <pc:sldMk cId="364112658" sldId="275"/>
            <ac:picMk id="5" creationId="{DA518D03-5AC5-FEDE-184C-545B9FBE6F10}"/>
          </ac:picMkLst>
        </pc:picChg>
        <pc:picChg chg="add mod">
          <ac:chgData name="Giuseppe Tomassetti" userId="602e5fa9-ac8c-4882-a6c6-5d2537fdee56" providerId="ADAL" clId="{6835108F-FE56-164A-8B3B-1849D3B9818F}" dt="2023-06-22T13:54:05.999" v="5000" actId="1076"/>
          <ac:picMkLst>
            <pc:docMk/>
            <pc:sldMk cId="364112658" sldId="275"/>
            <ac:picMk id="8" creationId="{C0BFE94D-2AE8-1C2B-E165-2C4FD924DBDD}"/>
          </ac:picMkLst>
        </pc:picChg>
      </pc:sldChg>
      <pc:sldChg chg="new del">
        <pc:chgData name="Giuseppe Tomassetti" userId="602e5fa9-ac8c-4882-a6c6-5d2537fdee56" providerId="ADAL" clId="{6835108F-FE56-164A-8B3B-1849D3B9818F}" dt="2023-06-22T13:54:21.599" v="5002" actId="2696"/>
        <pc:sldMkLst>
          <pc:docMk/>
          <pc:sldMk cId="1221018848" sldId="276"/>
        </pc:sldMkLst>
      </pc:sldChg>
      <pc:sldChg chg="addSp delSp modSp add mod">
        <pc:chgData name="Giuseppe Tomassetti" userId="602e5fa9-ac8c-4882-a6c6-5d2537fdee56" providerId="ADAL" clId="{6835108F-FE56-164A-8B3B-1849D3B9818F}" dt="2023-06-22T13:57:57.123" v="5342" actId="478"/>
        <pc:sldMkLst>
          <pc:docMk/>
          <pc:sldMk cId="2965878937" sldId="277"/>
        </pc:sldMkLst>
        <pc:spChg chg="del">
          <ac:chgData name="Giuseppe Tomassetti" userId="602e5fa9-ac8c-4882-a6c6-5d2537fdee56" providerId="ADAL" clId="{6835108F-FE56-164A-8B3B-1849D3B9818F}" dt="2023-06-22T13:54:32.008" v="5004" actId="478"/>
          <ac:spMkLst>
            <pc:docMk/>
            <pc:sldMk cId="2965878937" sldId="277"/>
            <ac:spMk id="2" creationId="{7DBCCDAC-75FC-63BB-40B7-5969B4B9BA16}"/>
          </ac:spMkLst>
        </pc:spChg>
        <pc:spChg chg="mod">
          <ac:chgData name="Giuseppe Tomassetti" userId="602e5fa9-ac8c-4882-a6c6-5d2537fdee56" providerId="ADAL" clId="{6835108F-FE56-164A-8B3B-1849D3B9818F}" dt="2023-06-22T13:57:47.695" v="5307" actId="368"/>
          <ac:spMkLst>
            <pc:docMk/>
            <pc:sldMk cId="2965878937" sldId="277"/>
            <ac:spMk id="7" creationId="{FD9BCA81-6776-F439-8AFE-DB8BD1533637}"/>
          </ac:spMkLst>
        </pc:spChg>
        <pc:picChg chg="add del mod replST">
          <ac:chgData name="Giuseppe Tomassetti" userId="602e5fa9-ac8c-4882-a6c6-5d2537fdee56" providerId="ADAL" clId="{6835108F-FE56-164A-8B3B-1849D3B9818F}" dt="2023-06-22T13:57:57.123" v="5342" actId="478"/>
          <ac:picMkLst>
            <pc:docMk/>
            <pc:sldMk cId="2965878937" sldId="277"/>
            <ac:picMk id="4" creationId="{36FCA65D-16DC-A9E0-C91E-FDC7E21E223C}"/>
          </ac:picMkLst>
        </pc:picChg>
        <pc:picChg chg="add del mod replST">
          <ac:chgData name="Giuseppe Tomassetti" userId="602e5fa9-ac8c-4882-a6c6-5d2537fdee56" providerId="ADAL" clId="{6835108F-FE56-164A-8B3B-1849D3B9818F}" dt="2023-06-22T13:56:55.121" v="5257"/>
          <ac:picMkLst>
            <pc:docMk/>
            <pc:sldMk cId="2965878937" sldId="277"/>
            <ac:picMk id="9" creationId="{88E08F49-2664-D8EC-C135-B1198FEC0901}"/>
          </ac:picMkLst>
        </pc:picChg>
        <pc:picChg chg="add del mod replST">
          <ac:chgData name="Giuseppe Tomassetti" userId="602e5fa9-ac8c-4882-a6c6-5d2537fdee56" providerId="ADAL" clId="{6835108F-FE56-164A-8B3B-1849D3B9818F}" dt="2023-06-22T13:56:34.207" v="5162"/>
          <ac:picMkLst>
            <pc:docMk/>
            <pc:sldMk cId="2965878937" sldId="277"/>
            <ac:picMk id="11" creationId="{1E466175-D642-FD94-5549-D9FEE06FF9EC}"/>
          </ac:picMkLst>
        </pc:picChg>
        <pc:picChg chg="add del mod replST">
          <ac:chgData name="Giuseppe Tomassetti" userId="602e5fa9-ac8c-4882-a6c6-5d2537fdee56" providerId="ADAL" clId="{6835108F-FE56-164A-8B3B-1849D3B9818F}" dt="2023-06-22T13:56:47.413" v="5209"/>
          <ac:picMkLst>
            <pc:docMk/>
            <pc:sldMk cId="2965878937" sldId="277"/>
            <ac:picMk id="13" creationId="{0DD5372D-423B-8EEA-5DEB-FA54591849FE}"/>
          </ac:picMkLst>
        </pc:picChg>
        <pc:picChg chg="add mod replST">
          <ac:chgData name="Giuseppe Tomassetti" userId="602e5fa9-ac8c-4882-a6c6-5d2537fdee56" providerId="ADAL" clId="{6835108F-FE56-164A-8B3B-1849D3B9818F}" dt="2023-06-22T13:56:47.415" v="5214"/>
          <ac:picMkLst>
            <pc:docMk/>
            <pc:sldMk cId="2965878937" sldId="277"/>
            <ac:picMk id="15" creationId="{8CDE1D48-04E6-44F2-921C-426B9963AE91}"/>
          </ac:picMkLst>
        </pc:picChg>
        <pc:picChg chg="add mod replST">
          <ac:chgData name="Giuseppe Tomassetti" userId="602e5fa9-ac8c-4882-a6c6-5d2537fdee56" providerId="ADAL" clId="{6835108F-FE56-164A-8B3B-1849D3B9818F}" dt="2023-06-22T13:56:55.123" v="5262"/>
          <ac:picMkLst>
            <pc:docMk/>
            <pc:sldMk cId="2965878937" sldId="277"/>
            <ac:picMk id="17" creationId="{62261C6D-C7DA-5FF6-7D0A-BE0F37DE61A7}"/>
          </ac:picMkLst>
        </pc:picChg>
        <pc:picChg chg="add mod replST">
          <ac:chgData name="Giuseppe Tomassetti" userId="602e5fa9-ac8c-4882-a6c6-5d2537fdee56" providerId="ADAL" clId="{6835108F-FE56-164A-8B3B-1849D3B9818F}" dt="2023-06-22T13:57:27.199" v="5303" actId="1076"/>
          <ac:picMkLst>
            <pc:docMk/>
            <pc:sldMk cId="2965878937" sldId="277"/>
            <ac:picMk id="19" creationId="{0A929F2C-02BF-173D-BB58-D5CFE71A93DC}"/>
          </ac:picMkLst>
        </pc:picChg>
        <pc:picChg chg="add mod replST">
          <ac:chgData name="Giuseppe Tomassetti" userId="602e5fa9-ac8c-4882-a6c6-5d2537fdee56" providerId="ADAL" clId="{6835108F-FE56-164A-8B3B-1849D3B9818F}" dt="2023-06-22T13:57:51.999" v="5341" actId="1076"/>
          <ac:picMkLst>
            <pc:docMk/>
            <pc:sldMk cId="2965878937" sldId="277"/>
            <ac:picMk id="21" creationId="{2B57B283-4E27-AB16-B40C-A2C69605D785}"/>
          </ac:picMkLst>
        </pc:picChg>
      </pc:sldChg>
      <pc:sldChg chg="addSp delSp modSp new mod">
        <pc:chgData name="Giuseppe Tomassetti" userId="602e5fa9-ac8c-4882-a6c6-5d2537fdee56" providerId="ADAL" clId="{6835108F-FE56-164A-8B3B-1849D3B9818F}" dt="2023-06-22T15:17:17.201" v="6907" actId="20577"/>
        <pc:sldMkLst>
          <pc:docMk/>
          <pc:sldMk cId="3570754865" sldId="278"/>
        </pc:sldMkLst>
        <pc:spChg chg="del mod">
          <ac:chgData name="Giuseppe Tomassetti" userId="602e5fa9-ac8c-4882-a6c6-5d2537fdee56" providerId="ADAL" clId="{6835108F-FE56-164A-8B3B-1849D3B9818F}" dt="2023-06-22T15:12:57.835" v="6460" actId="478"/>
          <ac:spMkLst>
            <pc:docMk/>
            <pc:sldMk cId="3570754865" sldId="278"/>
            <ac:spMk id="2" creationId="{2B555058-7A5C-19BB-EA83-89150E2EEE0A}"/>
          </ac:spMkLst>
        </pc:spChg>
        <pc:spChg chg="mod">
          <ac:chgData name="Giuseppe Tomassetti" userId="602e5fa9-ac8c-4882-a6c6-5d2537fdee56" providerId="ADAL" clId="{6835108F-FE56-164A-8B3B-1849D3B9818F}" dt="2023-06-22T15:17:17.201" v="6907" actId="20577"/>
          <ac:spMkLst>
            <pc:docMk/>
            <pc:sldMk cId="3570754865" sldId="278"/>
            <ac:spMk id="3" creationId="{80666B56-6BD8-BDCD-8A4C-8E858DDB4139}"/>
          </ac:spMkLst>
        </pc:spChg>
        <pc:picChg chg="add mod">
          <ac:chgData name="Giuseppe Tomassetti" userId="602e5fa9-ac8c-4882-a6c6-5d2537fdee56" providerId="ADAL" clId="{6835108F-FE56-164A-8B3B-1849D3B9818F}" dt="2023-06-22T15:14:21.355" v="6615" actId="14100"/>
          <ac:picMkLst>
            <pc:docMk/>
            <pc:sldMk cId="3570754865" sldId="278"/>
            <ac:picMk id="4" creationId="{7A351E78-289A-1032-2978-5F31AF963655}"/>
          </ac:picMkLst>
        </pc:picChg>
        <pc:picChg chg="add mod">
          <ac:chgData name="Giuseppe Tomassetti" userId="602e5fa9-ac8c-4882-a6c6-5d2537fdee56" providerId="ADAL" clId="{6835108F-FE56-164A-8B3B-1849D3B9818F}" dt="2023-06-22T15:15:51.839" v="6618" actId="14100"/>
          <ac:picMkLst>
            <pc:docMk/>
            <pc:sldMk cId="3570754865" sldId="278"/>
            <ac:picMk id="5" creationId="{F326A319-932D-E8D6-50B8-E079904B9CC8}"/>
          </ac:picMkLst>
        </pc:picChg>
      </pc:sldChg>
      <pc:sldChg chg="addSp delSp modSp add mod delAnim modAnim">
        <pc:chgData name="Giuseppe Tomassetti" userId="602e5fa9-ac8c-4882-a6c6-5d2537fdee56" providerId="ADAL" clId="{6835108F-FE56-164A-8B3B-1849D3B9818F}" dt="2023-06-22T14:10:59.945" v="5376" actId="1076"/>
        <pc:sldMkLst>
          <pc:docMk/>
          <pc:sldMk cId="3970810047" sldId="279"/>
        </pc:sldMkLst>
        <pc:spChg chg="add del mod">
          <ac:chgData name="Giuseppe Tomassetti" userId="602e5fa9-ac8c-4882-a6c6-5d2537fdee56" providerId="ADAL" clId="{6835108F-FE56-164A-8B3B-1849D3B9818F}" dt="2023-06-22T13:59:05.309" v="5357"/>
          <ac:spMkLst>
            <pc:docMk/>
            <pc:sldMk cId="3970810047" sldId="279"/>
            <ac:spMk id="4" creationId="{939CD690-9523-FBC9-E6F4-25A43950CEE4}"/>
          </ac:spMkLst>
        </pc:spChg>
        <pc:spChg chg="del">
          <ac:chgData name="Giuseppe Tomassetti" userId="602e5fa9-ac8c-4882-a6c6-5d2537fdee56" providerId="ADAL" clId="{6835108F-FE56-164A-8B3B-1849D3B9818F}" dt="2023-06-22T14:07:40.138" v="5369"/>
          <ac:spMkLst>
            <pc:docMk/>
            <pc:sldMk cId="3970810047" sldId="279"/>
            <ac:spMk id="7" creationId="{FD9BCA81-6776-F439-8AFE-DB8BD1533637}"/>
          </ac:spMkLst>
        </pc:spChg>
        <pc:spChg chg="add del mod">
          <ac:chgData name="Giuseppe Tomassetti" userId="602e5fa9-ac8c-4882-a6c6-5d2537fdee56" providerId="ADAL" clId="{6835108F-FE56-164A-8B3B-1849D3B9818F}" dt="2023-06-22T14:10:32" v="5372" actId="478"/>
          <ac:spMkLst>
            <pc:docMk/>
            <pc:sldMk cId="3970810047" sldId="279"/>
            <ac:spMk id="10" creationId="{7A789C3C-80DA-CC8D-9729-286D013B9403}"/>
          </ac:spMkLst>
        </pc:spChg>
        <pc:picChg chg="add mod">
          <ac:chgData name="Giuseppe Tomassetti" userId="602e5fa9-ac8c-4882-a6c6-5d2537fdee56" providerId="ADAL" clId="{6835108F-FE56-164A-8B3B-1849D3B9818F}" dt="2023-06-22T13:58:34.746" v="5349" actId="1076"/>
          <ac:picMkLst>
            <pc:docMk/>
            <pc:sldMk cId="3970810047" sldId="279"/>
            <ac:picMk id="2" creationId="{C9555455-1619-3126-00B3-6A41AF06065E}"/>
          </ac:picMkLst>
        </pc:picChg>
        <pc:picChg chg="add mod">
          <ac:chgData name="Giuseppe Tomassetti" userId="602e5fa9-ac8c-4882-a6c6-5d2537fdee56" providerId="ADAL" clId="{6835108F-FE56-164A-8B3B-1849D3B9818F}" dt="2023-06-22T13:59:00.882" v="5353" actId="14100"/>
          <ac:picMkLst>
            <pc:docMk/>
            <pc:sldMk cId="3970810047" sldId="279"/>
            <ac:picMk id="3" creationId="{62FB4867-485B-CDC0-1EF8-ABDB96BB3F97}"/>
          </ac:picMkLst>
        </pc:picChg>
        <pc:picChg chg="del">
          <ac:chgData name="Giuseppe Tomassetti" userId="602e5fa9-ac8c-4882-a6c6-5d2537fdee56" providerId="ADAL" clId="{6835108F-FE56-164A-8B3B-1849D3B9818F}" dt="2023-06-22T13:58:29.229" v="5346" actId="478"/>
          <ac:picMkLst>
            <pc:docMk/>
            <pc:sldMk cId="3970810047" sldId="279"/>
            <ac:picMk id="5" creationId="{DA518D03-5AC5-FEDE-184C-545B9FBE6F10}"/>
          </ac:picMkLst>
        </pc:picChg>
        <pc:picChg chg="add del mod">
          <ac:chgData name="Giuseppe Tomassetti" userId="602e5fa9-ac8c-4882-a6c6-5d2537fdee56" providerId="ADAL" clId="{6835108F-FE56-164A-8B3B-1849D3B9818F}" dt="2023-06-22T14:10:29.127" v="5370" actId="478"/>
          <ac:picMkLst>
            <pc:docMk/>
            <pc:sldMk cId="3970810047" sldId="279"/>
            <ac:picMk id="6" creationId="{C197D960-670C-4E28-2340-3397A4E9621D}"/>
          </ac:picMkLst>
        </pc:picChg>
        <pc:picChg chg="del">
          <ac:chgData name="Giuseppe Tomassetti" userId="602e5fa9-ac8c-4882-a6c6-5d2537fdee56" providerId="ADAL" clId="{6835108F-FE56-164A-8B3B-1849D3B9818F}" dt="2023-06-22T13:58:28.607" v="5345" actId="478"/>
          <ac:picMkLst>
            <pc:docMk/>
            <pc:sldMk cId="3970810047" sldId="279"/>
            <ac:picMk id="8" creationId="{C0BFE94D-2AE8-1C2B-E165-2C4FD924DBDD}"/>
          </ac:picMkLst>
        </pc:picChg>
        <pc:picChg chg="add mod">
          <ac:chgData name="Giuseppe Tomassetti" userId="602e5fa9-ac8c-4882-a6c6-5d2537fdee56" providerId="ADAL" clId="{6835108F-FE56-164A-8B3B-1849D3B9818F}" dt="2023-06-22T14:10:59.945" v="5376" actId="1076"/>
          <ac:picMkLst>
            <pc:docMk/>
            <pc:sldMk cId="3970810047" sldId="279"/>
            <ac:picMk id="11" creationId="{7F1DB638-CA60-5730-005B-68582F64A165}"/>
          </ac:picMkLst>
        </pc:picChg>
        <pc:picChg chg="del">
          <ac:chgData name="Giuseppe Tomassetti" userId="602e5fa9-ac8c-4882-a6c6-5d2537fdee56" providerId="ADAL" clId="{6835108F-FE56-164A-8B3B-1849D3B9818F}" dt="2023-06-22T13:59:25.976" v="5365" actId="478"/>
          <ac:picMkLst>
            <pc:docMk/>
            <pc:sldMk cId="3970810047" sldId="279"/>
            <ac:picMk id="15" creationId="{8CDE1D48-04E6-44F2-921C-426B9963AE91}"/>
          </ac:picMkLst>
        </pc:picChg>
        <pc:picChg chg="del">
          <ac:chgData name="Giuseppe Tomassetti" userId="602e5fa9-ac8c-4882-a6c6-5d2537fdee56" providerId="ADAL" clId="{6835108F-FE56-164A-8B3B-1849D3B9818F}" dt="2023-06-22T13:59:26.859" v="5366" actId="478"/>
          <ac:picMkLst>
            <pc:docMk/>
            <pc:sldMk cId="3970810047" sldId="279"/>
            <ac:picMk id="17" creationId="{62261C6D-C7DA-5FF6-7D0A-BE0F37DE61A7}"/>
          </ac:picMkLst>
        </pc:picChg>
        <pc:picChg chg="del">
          <ac:chgData name="Giuseppe Tomassetti" userId="602e5fa9-ac8c-4882-a6c6-5d2537fdee56" providerId="ADAL" clId="{6835108F-FE56-164A-8B3B-1849D3B9818F}" dt="2023-06-22T13:59:25.121" v="5364" actId="478"/>
          <ac:picMkLst>
            <pc:docMk/>
            <pc:sldMk cId="3970810047" sldId="279"/>
            <ac:picMk id="19" creationId="{0A929F2C-02BF-173D-BB58-D5CFE71A93DC}"/>
          </ac:picMkLst>
        </pc:picChg>
        <pc:picChg chg="del">
          <ac:chgData name="Giuseppe Tomassetti" userId="602e5fa9-ac8c-4882-a6c6-5d2537fdee56" providerId="ADAL" clId="{6835108F-FE56-164A-8B3B-1849D3B9818F}" dt="2023-06-22T13:59:24.236" v="5363" actId="478"/>
          <ac:picMkLst>
            <pc:docMk/>
            <pc:sldMk cId="3970810047" sldId="279"/>
            <ac:picMk id="21" creationId="{2B57B283-4E27-AB16-B40C-A2C69605D785}"/>
          </ac:picMkLst>
        </pc:picChg>
      </pc:sldChg>
      <pc:sldChg chg="addSp delSp modSp add mod">
        <pc:chgData name="Giuseppe Tomassetti" userId="602e5fa9-ac8c-4882-a6c6-5d2537fdee56" providerId="ADAL" clId="{6835108F-FE56-164A-8B3B-1849D3B9818F}" dt="2023-06-22T14:19:47.763" v="5582" actId="20577"/>
        <pc:sldMkLst>
          <pc:docMk/>
          <pc:sldMk cId="3003768741" sldId="280"/>
        </pc:sldMkLst>
        <pc:spChg chg="mod">
          <ac:chgData name="Giuseppe Tomassetti" userId="602e5fa9-ac8c-4882-a6c6-5d2537fdee56" providerId="ADAL" clId="{6835108F-FE56-164A-8B3B-1849D3B9818F}" dt="2023-06-22T14:19:47.763" v="5582" actId="20577"/>
          <ac:spMkLst>
            <pc:docMk/>
            <pc:sldMk cId="3003768741" sldId="280"/>
            <ac:spMk id="7" creationId="{FD9BCA81-6776-F439-8AFE-DB8BD1533637}"/>
          </ac:spMkLst>
        </pc:spChg>
        <pc:picChg chg="del">
          <ac:chgData name="Giuseppe Tomassetti" userId="602e5fa9-ac8c-4882-a6c6-5d2537fdee56" providerId="ADAL" clId="{6835108F-FE56-164A-8B3B-1849D3B9818F}" dt="2023-06-22T13:59:56.754" v="5368" actId="478"/>
          <ac:picMkLst>
            <pc:docMk/>
            <pc:sldMk cId="3003768741" sldId="280"/>
            <ac:picMk id="2" creationId="{C9555455-1619-3126-00B3-6A41AF06065E}"/>
          </ac:picMkLst>
        </pc:picChg>
        <pc:picChg chg="del">
          <ac:chgData name="Giuseppe Tomassetti" userId="602e5fa9-ac8c-4882-a6c6-5d2537fdee56" providerId="ADAL" clId="{6835108F-FE56-164A-8B3B-1849D3B9818F}" dt="2023-06-22T13:59:55.931" v="5367" actId="478"/>
          <ac:picMkLst>
            <pc:docMk/>
            <pc:sldMk cId="3003768741" sldId="280"/>
            <ac:picMk id="3" creationId="{62FB4867-485B-CDC0-1EF8-ABDB96BB3F97}"/>
          </ac:picMkLst>
        </pc:picChg>
        <pc:picChg chg="add mod">
          <ac:chgData name="Giuseppe Tomassetti" userId="602e5fa9-ac8c-4882-a6c6-5d2537fdee56" providerId="ADAL" clId="{6835108F-FE56-164A-8B3B-1849D3B9818F}" dt="2023-06-22T14:16:27.098" v="5544" actId="1076"/>
          <ac:picMkLst>
            <pc:docMk/>
            <pc:sldMk cId="3003768741" sldId="280"/>
            <ac:picMk id="5" creationId="{20CFA93B-6ACA-970D-BE29-E2C555A9682F}"/>
          </ac:picMkLst>
        </pc:picChg>
        <pc:picChg chg="add mod">
          <ac:chgData name="Giuseppe Tomassetti" userId="602e5fa9-ac8c-4882-a6c6-5d2537fdee56" providerId="ADAL" clId="{6835108F-FE56-164A-8B3B-1849D3B9818F}" dt="2023-06-22T14:16:28.583" v="5545" actId="1076"/>
          <ac:picMkLst>
            <pc:docMk/>
            <pc:sldMk cId="3003768741" sldId="280"/>
            <ac:picMk id="6" creationId="{B36CCD0E-FDBF-CD34-0DAB-907710EA1BA3}"/>
          </ac:picMkLst>
        </pc:picChg>
        <pc:picChg chg="add mod">
          <ac:chgData name="Giuseppe Tomassetti" userId="602e5fa9-ac8c-4882-a6c6-5d2537fdee56" providerId="ADAL" clId="{6835108F-FE56-164A-8B3B-1849D3B9818F}" dt="2023-06-22T14:16:43.131" v="5548" actId="14100"/>
          <ac:picMkLst>
            <pc:docMk/>
            <pc:sldMk cId="3003768741" sldId="280"/>
            <ac:picMk id="8" creationId="{88D36A2C-DA83-5F4B-FE20-B69C94DB6366}"/>
          </ac:picMkLst>
        </pc:picChg>
        <pc:picChg chg="del">
          <ac:chgData name="Giuseppe Tomassetti" userId="602e5fa9-ac8c-4882-a6c6-5d2537fdee56" providerId="ADAL" clId="{6835108F-FE56-164A-8B3B-1849D3B9818F}" dt="2023-06-22T13:59:15.914" v="5359" actId="478"/>
          <ac:picMkLst>
            <pc:docMk/>
            <pc:sldMk cId="3003768741" sldId="280"/>
            <ac:picMk id="15" creationId="{8CDE1D48-04E6-44F2-921C-426B9963AE91}"/>
          </ac:picMkLst>
        </pc:picChg>
        <pc:picChg chg="del">
          <ac:chgData name="Giuseppe Tomassetti" userId="602e5fa9-ac8c-4882-a6c6-5d2537fdee56" providerId="ADAL" clId="{6835108F-FE56-164A-8B3B-1849D3B9818F}" dt="2023-06-22T13:59:14.977" v="5358" actId="478"/>
          <ac:picMkLst>
            <pc:docMk/>
            <pc:sldMk cId="3003768741" sldId="280"/>
            <ac:picMk id="17" creationId="{62261C6D-C7DA-5FF6-7D0A-BE0F37DE61A7}"/>
          </ac:picMkLst>
        </pc:picChg>
        <pc:picChg chg="del">
          <ac:chgData name="Giuseppe Tomassetti" userId="602e5fa9-ac8c-4882-a6c6-5d2537fdee56" providerId="ADAL" clId="{6835108F-FE56-164A-8B3B-1849D3B9818F}" dt="2023-06-22T13:59:16.710" v="5360" actId="478"/>
          <ac:picMkLst>
            <pc:docMk/>
            <pc:sldMk cId="3003768741" sldId="280"/>
            <ac:picMk id="19" creationId="{0A929F2C-02BF-173D-BB58-D5CFE71A93DC}"/>
          </ac:picMkLst>
        </pc:picChg>
        <pc:picChg chg="del">
          <ac:chgData name="Giuseppe Tomassetti" userId="602e5fa9-ac8c-4882-a6c6-5d2537fdee56" providerId="ADAL" clId="{6835108F-FE56-164A-8B3B-1849D3B9818F}" dt="2023-06-22T13:59:17.637" v="5361" actId="478"/>
          <ac:picMkLst>
            <pc:docMk/>
            <pc:sldMk cId="3003768741" sldId="280"/>
            <ac:picMk id="21" creationId="{2B57B283-4E27-AB16-B40C-A2C69605D785}"/>
          </ac:picMkLst>
        </pc:picChg>
      </pc:sldChg>
      <pc:sldChg chg="addSp delSp modSp add mod">
        <pc:chgData name="Giuseppe Tomassetti" userId="602e5fa9-ac8c-4882-a6c6-5d2537fdee56" providerId="ADAL" clId="{6835108F-FE56-164A-8B3B-1849D3B9818F}" dt="2023-06-22T14:22:52.196" v="5767" actId="20577"/>
        <pc:sldMkLst>
          <pc:docMk/>
          <pc:sldMk cId="4033578193" sldId="281"/>
        </pc:sldMkLst>
        <pc:spChg chg="mod">
          <ac:chgData name="Giuseppe Tomassetti" userId="602e5fa9-ac8c-4882-a6c6-5d2537fdee56" providerId="ADAL" clId="{6835108F-FE56-164A-8B3B-1849D3B9818F}" dt="2023-06-22T14:22:52.196" v="5767" actId="20577"/>
          <ac:spMkLst>
            <pc:docMk/>
            <pc:sldMk cId="4033578193" sldId="281"/>
            <ac:spMk id="7" creationId="{FD9BCA81-6776-F439-8AFE-DB8BD1533637}"/>
          </ac:spMkLst>
        </pc:spChg>
        <pc:picChg chg="add mod">
          <ac:chgData name="Giuseppe Tomassetti" userId="602e5fa9-ac8c-4882-a6c6-5d2537fdee56" providerId="ADAL" clId="{6835108F-FE56-164A-8B3B-1849D3B9818F}" dt="2023-06-22T14:20:18.524" v="5588" actId="1076"/>
          <ac:picMkLst>
            <pc:docMk/>
            <pc:sldMk cId="4033578193" sldId="281"/>
            <ac:picMk id="2" creationId="{F2EA4192-74D4-0A36-CCC9-8BE64052C7C2}"/>
          </ac:picMkLst>
        </pc:picChg>
        <pc:picChg chg="add mod">
          <ac:chgData name="Giuseppe Tomassetti" userId="602e5fa9-ac8c-4882-a6c6-5d2537fdee56" providerId="ADAL" clId="{6835108F-FE56-164A-8B3B-1849D3B9818F}" dt="2023-06-22T14:20:43.669" v="5591" actId="1076"/>
          <ac:picMkLst>
            <pc:docMk/>
            <pc:sldMk cId="4033578193" sldId="281"/>
            <ac:picMk id="3" creationId="{7304394F-DAC2-D2ED-5E77-9372C99508D7}"/>
          </ac:picMkLst>
        </pc:picChg>
        <pc:picChg chg="del">
          <ac:chgData name="Giuseppe Tomassetti" userId="602e5fa9-ac8c-4882-a6c6-5d2537fdee56" providerId="ADAL" clId="{6835108F-FE56-164A-8B3B-1849D3B9818F}" dt="2023-06-22T14:20:11.300" v="5584" actId="478"/>
          <ac:picMkLst>
            <pc:docMk/>
            <pc:sldMk cId="4033578193" sldId="281"/>
            <ac:picMk id="6" creationId="{B36CCD0E-FDBF-CD34-0DAB-907710EA1BA3}"/>
          </ac:picMkLst>
        </pc:picChg>
        <pc:picChg chg="del">
          <ac:chgData name="Giuseppe Tomassetti" userId="602e5fa9-ac8c-4882-a6c6-5d2537fdee56" providerId="ADAL" clId="{6835108F-FE56-164A-8B3B-1849D3B9818F}" dt="2023-06-22T14:20:12.326" v="5585" actId="478"/>
          <ac:picMkLst>
            <pc:docMk/>
            <pc:sldMk cId="4033578193" sldId="281"/>
            <ac:picMk id="8" creationId="{88D36A2C-DA83-5F4B-FE20-B69C94DB6366}"/>
          </ac:picMkLst>
        </pc:picChg>
      </pc:sldChg>
      <pc:sldChg chg="addSp delSp modSp add mod">
        <pc:chgData name="Giuseppe Tomassetti" userId="602e5fa9-ac8c-4882-a6c6-5d2537fdee56" providerId="ADAL" clId="{6835108F-FE56-164A-8B3B-1849D3B9818F}" dt="2023-06-22T14:25:05.124" v="5785" actId="478"/>
        <pc:sldMkLst>
          <pc:docMk/>
          <pc:sldMk cId="1007683762" sldId="282"/>
        </pc:sldMkLst>
        <pc:spChg chg="mod">
          <ac:chgData name="Giuseppe Tomassetti" userId="602e5fa9-ac8c-4882-a6c6-5d2537fdee56" providerId="ADAL" clId="{6835108F-FE56-164A-8B3B-1849D3B9818F}" dt="2023-06-22T14:24:26.360" v="5779" actId="20577"/>
          <ac:spMkLst>
            <pc:docMk/>
            <pc:sldMk cId="1007683762" sldId="282"/>
            <ac:spMk id="7" creationId="{FD9BCA81-6776-F439-8AFE-DB8BD1533637}"/>
          </ac:spMkLst>
        </pc:spChg>
        <pc:picChg chg="del">
          <ac:chgData name="Giuseppe Tomassetti" userId="602e5fa9-ac8c-4882-a6c6-5d2537fdee56" providerId="ADAL" clId="{6835108F-FE56-164A-8B3B-1849D3B9818F}" dt="2023-06-22T14:23:52.899" v="5769" actId="478"/>
          <ac:picMkLst>
            <pc:docMk/>
            <pc:sldMk cId="1007683762" sldId="282"/>
            <ac:picMk id="2" creationId="{F2EA4192-74D4-0A36-CCC9-8BE64052C7C2}"/>
          </ac:picMkLst>
        </pc:picChg>
        <pc:picChg chg="del mod">
          <ac:chgData name="Giuseppe Tomassetti" userId="602e5fa9-ac8c-4882-a6c6-5d2537fdee56" providerId="ADAL" clId="{6835108F-FE56-164A-8B3B-1849D3B9818F}" dt="2023-06-22T14:24:21.762" v="5778" actId="478"/>
          <ac:picMkLst>
            <pc:docMk/>
            <pc:sldMk cId="1007683762" sldId="282"/>
            <ac:picMk id="3" creationId="{7304394F-DAC2-D2ED-5E77-9372C99508D7}"/>
          </ac:picMkLst>
        </pc:picChg>
        <pc:picChg chg="del">
          <ac:chgData name="Giuseppe Tomassetti" userId="602e5fa9-ac8c-4882-a6c6-5d2537fdee56" providerId="ADAL" clId="{6835108F-FE56-164A-8B3B-1849D3B9818F}" dt="2023-06-22T14:24:03.037" v="5773" actId="478"/>
          <ac:picMkLst>
            <pc:docMk/>
            <pc:sldMk cId="1007683762" sldId="282"/>
            <ac:picMk id="5" creationId="{20CFA93B-6ACA-970D-BE29-E2C555A9682F}"/>
          </ac:picMkLst>
        </pc:picChg>
        <pc:picChg chg="add del mod">
          <ac:chgData name="Giuseppe Tomassetti" userId="602e5fa9-ac8c-4882-a6c6-5d2537fdee56" providerId="ADAL" clId="{6835108F-FE56-164A-8B3B-1849D3B9818F}" dt="2023-06-22T14:25:05.124" v="5785" actId="478"/>
          <ac:picMkLst>
            <pc:docMk/>
            <pc:sldMk cId="1007683762" sldId="282"/>
            <ac:picMk id="6" creationId="{3C844109-F867-0E66-E726-D5FCB836754E}"/>
          </ac:picMkLst>
        </pc:picChg>
        <pc:picChg chg="add mod">
          <ac:chgData name="Giuseppe Tomassetti" userId="602e5fa9-ac8c-4882-a6c6-5d2537fdee56" providerId="ADAL" clId="{6835108F-FE56-164A-8B3B-1849D3B9818F}" dt="2023-06-22T14:24:19.375" v="5776" actId="14100"/>
          <ac:picMkLst>
            <pc:docMk/>
            <pc:sldMk cId="1007683762" sldId="282"/>
            <ac:picMk id="8" creationId="{06F72E3A-9658-096C-A593-CFAF1DC196BE}"/>
          </ac:picMkLst>
        </pc:picChg>
        <pc:picChg chg="add mod">
          <ac:chgData name="Giuseppe Tomassetti" userId="602e5fa9-ac8c-4882-a6c6-5d2537fdee56" providerId="ADAL" clId="{6835108F-FE56-164A-8B3B-1849D3B9818F}" dt="2023-06-22T14:24:51.090" v="5782" actId="14100"/>
          <ac:picMkLst>
            <pc:docMk/>
            <pc:sldMk cId="1007683762" sldId="282"/>
            <ac:picMk id="9" creationId="{C2A99A39-E3DE-86E2-C760-693A4D6BD315}"/>
          </ac:picMkLst>
        </pc:picChg>
      </pc:sldChg>
      <pc:sldChg chg="addSp delSp modSp add mod">
        <pc:chgData name="Giuseppe Tomassetti" userId="602e5fa9-ac8c-4882-a6c6-5d2537fdee56" providerId="ADAL" clId="{6835108F-FE56-164A-8B3B-1849D3B9818F}" dt="2023-06-22T14:30:42.436" v="5851" actId="1076"/>
        <pc:sldMkLst>
          <pc:docMk/>
          <pc:sldMk cId="3753207022" sldId="283"/>
        </pc:sldMkLst>
        <pc:spChg chg="add del">
          <ac:chgData name="Giuseppe Tomassetti" userId="602e5fa9-ac8c-4882-a6c6-5d2537fdee56" providerId="ADAL" clId="{6835108F-FE56-164A-8B3B-1849D3B9818F}" dt="2023-06-22T14:30:11.714" v="5809" actId="22"/>
          <ac:spMkLst>
            <pc:docMk/>
            <pc:sldMk cId="3753207022" sldId="283"/>
            <ac:spMk id="12" creationId="{B3A25251-4B48-B5DA-02C0-B56080905EFF}"/>
          </ac:spMkLst>
        </pc:spChg>
        <pc:spChg chg="add mod">
          <ac:chgData name="Giuseppe Tomassetti" userId="602e5fa9-ac8c-4882-a6c6-5d2537fdee56" providerId="ADAL" clId="{6835108F-FE56-164A-8B3B-1849D3B9818F}" dt="2023-06-22T14:30:42.436" v="5851" actId="1076"/>
          <ac:spMkLst>
            <pc:docMk/>
            <pc:sldMk cId="3753207022" sldId="283"/>
            <ac:spMk id="13" creationId="{DA0F6DE1-C94D-169D-2C24-F6BB8946C7F4}"/>
          </ac:spMkLst>
        </pc:spChg>
        <pc:picChg chg="add del mod">
          <ac:chgData name="Giuseppe Tomassetti" userId="602e5fa9-ac8c-4882-a6c6-5d2537fdee56" providerId="ADAL" clId="{6835108F-FE56-164A-8B3B-1849D3B9818F}" dt="2023-06-22T14:26:19.461" v="5792" actId="478"/>
          <ac:picMkLst>
            <pc:docMk/>
            <pc:sldMk cId="3753207022" sldId="283"/>
            <ac:picMk id="2" creationId="{0D776058-CF3B-E8AA-589A-20D64A48935A}"/>
          </ac:picMkLst>
        </pc:picChg>
        <pc:picChg chg="add mod">
          <ac:chgData name="Giuseppe Tomassetti" userId="602e5fa9-ac8c-4882-a6c6-5d2537fdee56" providerId="ADAL" clId="{6835108F-FE56-164A-8B3B-1849D3B9818F}" dt="2023-06-22T14:26:46.441" v="5795" actId="14100"/>
          <ac:picMkLst>
            <pc:docMk/>
            <pc:sldMk cId="3753207022" sldId="283"/>
            <ac:picMk id="3" creationId="{5439CD04-04BD-90C2-238D-441DD2F80919}"/>
          </ac:picMkLst>
        </pc:picChg>
        <pc:picChg chg="add mod">
          <ac:chgData name="Giuseppe Tomassetti" userId="602e5fa9-ac8c-4882-a6c6-5d2537fdee56" providerId="ADAL" clId="{6835108F-FE56-164A-8B3B-1849D3B9818F}" dt="2023-06-22T14:28:39.117" v="5799" actId="1076"/>
          <ac:picMkLst>
            <pc:docMk/>
            <pc:sldMk cId="3753207022" sldId="283"/>
            <ac:picMk id="5" creationId="{C14FA969-AAA7-281A-F9A5-D0A3F4A6AC0D}"/>
          </ac:picMkLst>
        </pc:picChg>
        <pc:picChg chg="add mod">
          <ac:chgData name="Giuseppe Tomassetti" userId="602e5fa9-ac8c-4882-a6c6-5d2537fdee56" providerId="ADAL" clId="{6835108F-FE56-164A-8B3B-1849D3B9818F}" dt="2023-06-22T14:29:11.688" v="5803" actId="14100"/>
          <ac:picMkLst>
            <pc:docMk/>
            <pc:sldMk cId="3753207022" sldId="283"/>
            <ac:picMk id="6" creationId="{A83FE573-632F-91A8-FBC3-352FF518DA1C}"/>
          </ac:picMkLst>
        </pc:picChg>
        <pc:picChg chg="del">
          <ac:chgData name="Giuseppe Tomassetti" userId="602e5fa9-ac8c-4882-a6c6-5d2537fdee56" providerId="ADAL" clId="{6835108F-FE56-164A-8B3B-1849D3B9818F}" dt="2023-06-22T14:25:30.969" v="5787" actId="478"/>
          <ac:picMkLst>
            <pc:docMk/>
            <pc:sldMk cId="3753207022" sldId="283"/>
            <ac:picMk id="8" creationId="{06F72E3A-9658-096C-A593-CFAF1DC196BE}"/>
          </ac:picMkLst>
        </pc:picChg>
        <pc:picChg chg="mod">
          <ac:chgData name="Giuseppe Tomassetti" userId="602e5fa9-ac8c-4882-a6c6-5d2537fdee56" providerId="ADAL" clId="{6835108F-FE56-164A-8B3B-1849D3B9818F}" dt="2023-06-22T14:25:36.424" v="5790" actId="1076"/>
          <ac:picMkLst>
            <pc:docMk/>
            <pc:sldMk cId="3753207022" sldId="283"/>
            <ac:picMk id="9" creationId="{C2A99A39-E3DE-86E2-C760-693A4D6BD315}"/>
          </ac:picMkLst>
        </pc:picChg>
        <pc:picChg chg="add del mod">
          <ac:chgData name="Giuseppe Tomassetti" userId="602e5fa9-ac8c-4882-a6c6-5d2537fdee56" providerId="ADAL" clId="{6835108F-FE56-164A-8B3B-1849D3B9818F}" dt="2023-06-22T14:30:10.466" v="5807" actId="478"/>
          <ac:picMkLst>
            <pc:docMk/>
            <pc:sldMk cId="3753207022" sldId="283"/>
            <ac:picMk id="10" creationId="{CC543110-6937-A94E-F890-CEA9CA44D4BB}"/>
          </ac:picMkLst>
        </pc:picChg>
      </pc:sldChg>
      <pc:sldChg chg="addSp delSp modSp add mod">
        <pc:chgData name="Giuseppe Tomassetti" userId="602e5fa9-ac8c-4882-a6c6-5d2537fdee56" providerId="ADAL" clId="{6835108F-FE56-164A-8B3B-1849D3B9818F}" dt="2023-06-22T14:32:51.763" v="5990" actId="20577"/>
        <pc:sldMkLst>
          <pc:docMk/>
          <pc:sldMk cId="1510360398" sldId="284"/>
        </pc:sldMkLst>
        <pc:spChg chg="mod">
          <ac:chgData name="Giuseppe Tomassetti" userId="602e5fa9-ac8c-4882-a6c6-5d2537fdee56" providerId="ADAL" clId="{6835108F-FE56-164A-8B3B-1849D3B9818F}" dt="2023-06-22T14:32:51.763" v="5990" actId="20577"/>
          <ac:spMkLst>
            <pc:docMk/>
            <pc:sldMk cId="1510360398" sldId="284"/>
            <ac:spMk id="7" creationId="{FD9BCA81-6776-F439-8AFE-DB8BD1533637}"/>
          </ac:spMkLst>
        </pc:spChg>
        <pc:spChg chg="del">
          <ac:chgData name="Giuseppe Tomassetti" userId="602e5fa9-ac8c-4882-a6c6-5d2537fdee56" providerId="ADAL" clId="{6835108F-FE56-164A-8B3B-1849D3B9818F}" dt="2023-06-22T14:31:02.026" v="5856" actId="478"/>
          <ac:spMkLst>
            <pc:docMk/>
            <pc:sldMk cId="1510360398" sldId="284"/>
            <ac:spMk id="13" creationId="{DA0F6DE1-C94D-169D-2C24-F6BB8946C7F4}"/>
          </ac:spMkLst>
        </pc:spChg>
        <pc:picChg chg="add mod">
          <ac:chgData name="Giuseppe Tomassetti" userId="602e5fa9-ac8c-4882-a6c6-5d2537fdee56" providerId="ADAL" clId="{6835108F-FE56-164A-8B3B-1849D3B9818F}" dt="2023-06-22T14:31:56.886" v="5859" actId="1076"/>
          <ac:picMkLst>
            <pc:docMk/>
            <pc:sldMk cId="1510360398" sldId="284"/>
            <ac:picMk id="2" creationId="{E4A9BB39-0289-CC27-8D74-776FAB62BAE0}"/>
          </ac:picMkLst>
        </pc:picChg>
        <pc:picChg chg="del">
          <ac:chgData name="Giuseppe Tomassetti" userId="602e5fa9-ac8c-4882-a6c6-5d2537fdee56" providerId="ADAL" clId="{6835108F-FE56-164A-8B3B-1849D3B9818F}" dt="2023-06-22T14:30:53.148" v="5853" actId="478"/>
          <ac:picMkLst>
            <pc:docMk/>
            <pc:sldMk cId="1510360398" sldId="284"/>
            <ac:picMk id="3" creationId="{5439CD04-04BD-90C2-238D-441DD2F80919}"/>
          </ac:picMkLst>
        </pc:picChg>
        <pc:picChg chg="del">
          <ac:chgData name="Giuseppe Tomassetti" userId="602e5fa9-ac8c-4882-a6c6-5d2537fdee56" providerId="ADAL" clId="{6835108F-FE56-164A-8B3B-1849D3B9818F}" dt="2023-06-22T14:30:54.217" v="5854" actId="478"/>
          <ac:picMkLst>
            <pc:docMk/>
            <pc:sldMk cId="1510360398" sldId="284"/>
            <ac:picMk id="5" creationId="{C14FA969-AAA7-281A-F9A5-D0A3F4A6AC0D}"/>
          </ac:picMkLst>
        </pc:picChg>
        <pc:picChg chg="mod">
          <ac:chgData name="Giuseppe Tomassetti" userId="602e5fa9-ac8c-4882-a6c6-5d2537fdee56" providerId="ADAL" clId="{6835108F-FE56-164A-8B3B-1849D3B9818F}" dt="2023-06-22T14:30:58.888" v="5855" actId="1076"/>
          <ac:picMkLst>
            <pc:docMk/>
            <pc:sldMk cId="1510360398" sldId="284"/>
            <ac:picMk id="6" creationId="{A83FE573-632F-91A8-FBC3-352FF518DA1C}"/>
          </ac:picMkLst>
        </pc:picChg>
      </pc:sldChg>
      <pc:sldChg chg="addSp delSp modSp add mod">
        <pc:chgData name="Giuseppe Tomassetti" userId="602e5fa9-ac8c-4882-a6c6-5d2537fdee56" providerId="ADAL" clId="{6835108F-FE56-164A-8B3B-1849D3B9818F}" dt="2023-06-22T15:25:35.974" v="7822" actId="14100"/>
        <pc:sldMkLst>
          <pc:docMk/>
          <pc:sldMk cId="345997491" sldId="285"/>
        </pc:sldMkLst>
        <pc:spChg chg="mod">
          <ac:chgData name="Giuseppe Tomassetti" userId="602e5fa9-ac8c-4882-a6c6-5d2537fdee56" providerId="ADAL" clId="{6835108F-FE56-164A-8B3B-1849D3B9818F}" dt="2023-06-22T14:38:30.015" v="6155" actId="1076"/>
          <ac:spMkLst>
            <pc:docMk/>
            <pc:sldMk cId="345997491" sldId="285"/>
            <ac:spMk id="7" creationId="{FD9BCA81-6776-F439-8AFE-DB8BD1533637}"/>
          </ac:spMkLst>
        </pc:spChg>
        <pc:picChg chg="del">
          <ac:chgData name="Giuseppe Tomassetti" userId="602e5fa9-ac8c-4882-a6c6-5d2537fdee56" providerId="ADAL" clId="{6835108F-FE56-164A-8B3B-1849D3B9818F}" dt="2023-06-22T14:33:28.223" v="5997" actId="478"/>
          <ac:picMkLst>
            <pc:docMk/>
            <pc:sldMk cId="345997491" sldId="285"/>
            <ac:picMk id="2" creationId="{E4A9BB39-0289-CC27-8D74-776FAB62BAE0}"/>
          </ac:picMkLst>
        </pc:picChg>
        <pc:picChg chg="add mod">
          <ac:chgData name="Giuseppe Tomassetti" userId="602e5fa9-ac8c-4882-a6c6-5d2537fdee56" providerId="ADAL" clId="{6835108F-FE56-164A-8B3B-1849D3B9818F}" dt="2023-06-22T14:33:26.668" v="5995" actId="1076"/>
          <ac:picMkLst>
            <pc:docMk/>
            <pc:sldMk cId="345997491" sldId="285"/>
            <ac:picMk id="3" creationId="{304D0E8B-C33A-439E-26D6-44DCC7A21A21}"/>
          </ac:picMkLst>
        </pc:picChg>
        <pc:picChg chg="add del mod">
          <ac:chgData name="Giuseppe Tomassetti" userId="602e5fa9-ac8c-4882-a6c6-5d2537fdee56" providerId="ADAL" clId="{6835108F-FE56-164A-8B3B-1849D3B9818F}" dt="2023-06-22T14:40:44.789" v="6316" actId="478"/>
          <ac:picMkLst>
            <pc:docMk/>
            <pc:sldMk cId="345997491" sldId="285"/>
            <ac:picMk id="5" creationId="{E25F73DB-D006-21EA-CDA5-68D640C458CC}"/>
          </ac:picMkLst>
        </pc:picChg>
        <pc:picChg chg="del">
          <ac:chgData name="Giuseppe Tomassetti" userId="602e5fa9-ac8c-4882-a6c6-5d2537fdee56" providerId="ADAL" clId="{6835108F-FE56-164A-8B3B-1849D3B9818F}" dt="2023-06-22T14:33:27.345" v="5996" actId="478"/>
          <ac:picMkLst>
            <pc:docMk/>
            <pc:sldMk cId="345997491" sldId="285"/>
            <ac:picMk id="6" creationId="{A83FE573-632F-91A8-FBC3-352FF518DA1C}"/>
          </ac:picMkLst>
        </pc:picChg>
        <pc:picChg chg="add del mod">
          <ac:chgData name="Giuseppe Tomassetti" userId="602e5fa9-ac8c-4882-a6c6-5d2537fdee56" providerId="ADAL" clId="{6835108F-FE56-164A-8B3B-1849D3B9818F}" dt="2023-06-22T14:40:47.027" v="6317" actId="478"/>
          <ac:picMkLst>
            <pc:docMk/>
            <pc:sldMk cId="345997491" sldId="285"/>
            <ac:picMk id="8" creationId="{6E69C1A8-E935-C11B-CD2F-127CF10FF5E3}"/>
          </ac:picMkLst>
        </pc:picChg>
        <pc:picChg chg="del">
          <ac:chgData name="Giuseppe Tomassetti" userId="602e5fa9-ac8c-4882-a6c6-5d2537fdee56" providerId="ADAL" clId="{6835108F-FE56-164A-8B3B-1849D3B9818F}" dt="2023-06-22T14:33:21.420" v="5992" actId="478"/>
          <ac:picMkLst>
            <pc:docMk/>
            <pc:sldMk cId="345997491" sldId="285"/>
            <ac:picMk id="9" creationId="{C2A99A39-E3DE-86E2-C760-693A4D6BD315}"/>
          </ac:picMkLst>
        </pc:picChg>
        <pc:picChg chg="add mod">
          <ac:chgData name="Giuseppe Tomassetti" userId="602e5fa9-ac8c-4882-a6c6-5d2537fdee56" providerId="ADAL" clId="{6835108F-FE56-164A-8B3B-1849D3B9818F}" dt="2023-06-22T15:25:35.974" v="7822" actId="14100"/>
          <ac:picMkLst>
            <pc:docMk/>
            <pc:sldMk cId="345997491" sldId="285"/>
            <ac:picMk id="10" creationId="{3A8DA991-2DC4-5702-CEF9-89D64A40F9BA}"/>
          </ac:picMkLst>
        </pc:picChg>
      </pc:sldChg>
      <pc:sldChg chg="addSp delSp modSp add mod">
        <pc:chgData name="Giuseppe Tomassetti" userId="602e5fa9-ac8c-4882-a6c6-5d2537fdee56" providerId="ADAL" clId="{6835108F-FE56-164A-8B3B-1849D3B9818F}" dt="2023-06-22T15:12:31.592" v="6433" actId="20577"/>
        <pc:sldMkLst>
          <pc:docMk/>
          <pc:sldMk cId="4200158365" sldId="286"/>
        </pc:sldMkLst>
        <pc:spChg chg="add del">
          <ac:chgData name="Giuseppe Tomassetti" userId="602e5fa9-ac8c-4882-a6c6-5d2537fdee56" providerId="ADAL" clId="{6835108F-FE56-164A-8B3B-1849D3B9818F}" dt="2023-06-22T14:38:56.836" v="6159" actId="22"/>
          <ac:spMkLst>
            <pc:docMk/>
            <pc:sldMk cId="4200158365" sldId="286"/>
            <ac:spMk id="6" creationId="{363DCF07-78AA-6714-8FCD-F8756689E2E1}"/>
          </ac:spMkLst>
        </pc:spChg>
        <pc:spChg chg="mod">
          <ac:chgData name="Giuseppe Tomassetti" userId="602e5fa9-ac8c-4882-a6c6-5d2537fdee56" providerId="ADAL" clId="{6835108F-FE56-164A-8B3B-1849D3B9818F}" dt="2023-06-22T15:12:31.592" v="6433" actId="20577"/>
          <ac:spMkLst>
            <pc:docMk/>
            <pc:sldMk cId="4200158365" sldId="286"/>
            <ac:spMk id="7" creationId="{FD9BCA81-6776-F439-8AFE-DB8BD1533637}"/>
          </ac:spMkLst>
        </pc:spChg>
        <pc:spChg chg="add del">
          <ac:chgData name="Giuseppe Tomassetti" userId="602e5fa9-ac8c-4882-a6c6-5d2537fdee56" providerId="ADAL" clId="{6835108F-FE56-164A-8B3B-1849D3B9818F}" dt="2023-06-22T14:39:21.410" v="6161" actId="22"/>
          <ac:spMkLst>
            <pc:docMk/>
            <pc:sldMk cId="4200158365" sldId="286"/>
            <ac:spMk id="10" creationId="{EB81EE90-74CB-B5B8-88DB-F51101A4A35C}"/>
          </ac:spMkLst>
        </pc:spChg>
        <pc:spChg chg="add del">
          <ac:chgData name="Giuseppe Tomassetti" userId="602e5fa9-ac8c-4882-a6c6-5d2537fdee56" providerId="ADAL" clId="{6835108F-FE56-164A-8B3B-1849D3B9818F}" dt="2023-06-22T14:39:31.761" v="6163" actId="22"/>
          <ac:spMkLst>
            <pc:docMk/>
            <pc:sldMk cId="4200158365" sldId="286"/>
            <ac:spMk id="12" creationId="{818F2063-F163-07B4-7C16-132004993A20}"/>
          </ac:spMkLst>
        </pc:spChg>
        <pc:picChg chg="del">
          <ac:chgData name="Giuseppe Tomassetti" userId="602e5fa9-ac8c-4882-a6c6-5d2537fdee56" providerId="ADAL" clId="{6835108F-FE56-164A-8B3B-1849D3B9818F}" dt="2023-06-22T14:38:55.479" v="6157" actId="478"/>
          <ac:picMkLst>
            <pc:docMk/>
            <pc:sldMk cId="4200158365" sldId="286"/>
            <ac:picMk id="3" creationId="{304D0E8B-C33A-439E-26D6-44DCC7A21A21}"/>
          </ac:picMkLst>
        </pc:picChg>
        <pc:picChg chg="del">
          <ac:chgData name="Giuseppe Tomassetti" userId="602e5fa9-ac8c-4882-a6c6-5d2537fdee56" providerId="ADAL" clId="{6835108F-FE56-164A-8B3B-1849D3B9818F}" dt="2023-06-22T14:40:30.495" v="6315" actId="478"/>
          <ac:picMkLst>
            <pc:docMk/>
            <pc:sldMk cId="4200158365" sldId="286"/>
            <ac:picMk id="5" creationId="{E25F73DB-D006-21EA-CDA5-68D640C458CC}"/>
          </ac:picMkLst>
        </pc:picChg>
        <pc:picChg chg="add mod">
          <ac:chgData name="Giuseppe Tomassetti" userId="602e5fa9-ac8c-4882-a6c6-5d2537fdee56" providerId="ADAL" clId="{6835108F-FE56-164A-8B3B-1849D3B9818F}" dt="2023-06-22T14:39:56.182" v="6167" actId="1076"/>
          <ac:picMkLst>
            <pc:docMk/>
            <pc:sldMk cId="4200158365" sldId="286"/>
            <ac:picMk id="13" creationId="{2EF5F7E6-156F-F468-754E-B999C8D60398}"/>
          </ac:picMkLst>
        </pc:picChg>
      </pc:sldChg>
      <pc:sldChg chg="addSp delSp modSp add mod">
        <pc:chgData name="Giuseppe Tomassetti" userId="602e5fa9-ac8c-4882-a6c6-5d2537fdee56" providerId="ADAL" clId="{6835108F-FE56-164A-8B3B-1849D3B9818F}" dt="2023-06-22T15:19:01.137" v="7201" actId="1076"/>
        <pc:sldMkLst>
          <pc:docMk/>
          <pc:sldMk cId="184010728" sldId="287"/>
        </pc:sldMkLst>
        <pc:spChg chg="mod">
          <ac:chgData name="Giuseppe Tomassetti" userId="602e5fa9-ac8c-4882-a6c6-5d2537fdee56" providerId="ADAL" clId="{6835108F-FE56-164A-8B3B-1849D3B9818F}" dt="2023-06-22T15:18:57.205" v="7198" actId="20577"/>
          <ac:spMkLst>
            <pc:docMk/>
            <pc:sldMk cId="184010728" sldId="287"/>
            <ac:spMk id="3" creationId="{80666B56-6BD8-BDCD-8A4C-8E858DDB4139}"/>
          </ac:spMkLst>
        </pc:spChg>
        <pc:picChg chg="add mod">
          <ac:chgData name="Giuseppe Tomassetti" userId="602e5fa9-ac8c-4882-a6c6-5d2537fdee56" providerId="ADAL" clId="{6835108F-FE56-164A-8B3B-1849D3B9818F}" dt="2023-06-22T15:19:01.137" v="7201" actId="1076"/>
          <ac:picMkLst>
            <pc:docMk/>
            <pc:sldMk cId="184010728" sldId="287"/>
            <ac:picMk id="2" creationId="{31BC5DDE-DB2C-4C39-E6BF-75D1868B5E21}"/>
          </ac:picMkLst>
        </pc:picChg>
        <pc:picChg chg="add del">
          <ac:chgData name="Giuseppe Tomassetti" userId="602e5fa9-ac8c-4882-a6c6-5d2537fdee56" providerId="ADAL" clId="{6835108F-FE56-164A-8B3B-1849D3B9818F}" dt="2023-06-22T15:17:52.459" v="6914" actId="478"/>
          <ac:picMkLst>
            <pc:docMk/>
            <pc:sldMk cId="184010728" sldId="287"/>
            <ac:picMk id="4" creationId="{7A351E78-289A-1032-2978-5F31AF963655}"/>
          </ac:picMkLst>
        </pc:picChg>
        <pc:picChg chg="add del mod">
          <ac:chgData name="Giuseppe Tomassetti" userId="602e5fa9-ac8c-4882-a6c6-5d2537fdee56" providerId="ADAL" clId="{6835108F-FE56-164A-8B3B-1849D3B9818F}" dt="2023-06-22T15:18:59.742" v="7200" actId="478"/>
          <ac:picMkLst>
            <pc:docMk/>
            <pc:sldMk cId="184010728" sldId="287"/>
            <ac:picMk id="5" creationId="{F326A319-932D-E8D6-50B8-E079904B9CC8}"/>
          </ac:picMkLst>
        </pc:picChg>
      </pc:sldChg>
      <pc:sldChg chg="addSp delSp modSp add mod">
        <pc:chgData name="Giuseppe Tomassetti" userId="602e5fa9-ac8c-4882-a6c6-5d2537fdee56" providerId="ADAL" clId="{6835108F-FE56-164A-8B3B-1849D3B9818F}" dt="2023-06-22T15:23:06.245" v="7752" actId="20577"/>
        <pc:sldMkLst>
          <pc:docMk/>
          <pc:sldMk cId="295166565" sldId="288"/>
        </pc:sldMkLst>
        <pc:spChg chg="mod">
          <ac:chgData name="Giuseppe Tomassetti" userId="602e5fa9-ac8c-4882-a6c6-5d2537fdee56" providerId="ADAL" clId="{6835108F-FE56-164A-8B3B-1849D3B9818F}" dt="2023-06-22T15:23:06.245" v="7752" actId="20577"/>
          <ac:spMkLst>
            <pc:docMk/>
            <pc:sldMk cId="295166565" sldId="288"/>
            <ac:spMk id="3" creationId="{80666B56-6BD8-BDCD-8A4C-8E858DDB4139}"/>
          </ac:spMkLst>
        </pc:spChg>
        <pc:picChg chg="del">
          <ac:chgData name="Giuseppe Tomassetti" userId="602e5fa9-ac8c-4882-a6c6-5d2537fdee56" providerId="ADAL" clId="{6835108F-FE56-164A-8B3B-1849D3B9818F}" dt="2023-06-22T15:19:16.339" v="7203" actId="478"/>
          <ac:picMkLst>
            <pc:docMk/>
            <pc:sldMk cId="295166565" sldId="288"/>
            <ac:picMk id="2" creationId="{31BC5DDE-DB2C-4C39-E6BF-75D1868B5E21}"/>
          </ac:picMkLst>
        </pc:picChg>
        <pc:picChg chg="add mod">
          <ac:chgData name="Giuseppe Tomassetti" userId="602e5fa9-ac8c-4882-a6c6-5d2537fdee56" providerId="ADAL" clId="{6835108F-FE56-164A-8B3B-1849D3B9818F}" dt="2023-06-22T15:20:40.240" v="7458" actId="1076"/>
          <ac:picMkLst>
            <pc:docMk/>
            <pc:sldMk cId="295166565" sldId="288"/>
            <ac:picMk id="4" creationId="{D91FC285-736F-54EE-170B-3A8BA002BE91}"/>
          </ac:picMkLst>
        </pc:picChg>
        <pc:picChg chg="add mod">
          <ac:chgData name="Giuseppe Tomassetti" userId="602e5fa9-ac8c-4882-a6c6-5d2537fdee56" providerId="ADAL" clId="{6835108F-FE56-164A-8B3B-1849D3B9818F}" dt="2023-06-22T15:20:41.921" v="7459" actId="1076"/>
          <ac:picMkLst>
            <pc:docMk/>
            <pc:sldMk cId="295166565" sldId="288"/>
            <ac:picMk id="5" creationId="{ADED6E79-E790-941F-ED58-DACD11A264C8}"/>
          </ac:picMkLst>
        </pc:picChg>
        <pc:picChg chg="add mod">
          <ac:chgData name="Giuseppe Tomassetti" userId="602e5fa9-ac8c-4882-a6c6-5d2537fdee56" providerId="ADAL" clId="{6835108F-FE56-164A-8B3B-1849D3B9818F}" dt="2023-06-22T15:22:06.392" v="7461" actId="1076"/>
          <ac:picMkLst>
            <pc:docMk/>
            <pc:sldMk cId="295166565" sldId="288"/>
            <ac:picMk id="6" creationId="{2E61DD87-7FF9-B61C-7DFE-6F0029D5B5A3}"/>
          </ac:picMkLst>
        </pc:picChg>
      </pc:sldChg>
      <pc:sldChg chg="delSp modSp new mod ord">
        <pc:chgData name="Giuseppe Tomassetti" userId="602e5fa9-ac8c-4882-a6c6-5d2537fdee56" providerId="ADAL" clId="{6835108F-FE56-164A-8B3B-1849D3B9818F}" dt="2023-06-22T15:24:24.677" v="7772" actId="20578"/>
        <pc:sldMkLst>
          <pc:docMk/>
          <pc:sldMk cId="2200325691" sldId="289"/>
        </pc:sldMkLst>
        <pc:spChg chg="mod">
          <ac:chgData name="Giuseppe Tomassetti" userId="602e5fa9-ac8c-4882-a6c6-5d2537fdee56" providerId="ADAL" clId="{6835108F-FE56-164A-8B3B-1849D3B9818F}" dt="2023-06-22T15:24:07.058" v="7771" actId="1076"/>
          <ac:spMkLst>
            <pc:docMk/>
            <pc:sldMk cId="2200325691" sldId="289"/>
            <ac:spMk id="2" creationId="{75EAF18C-9E41-E369-E8B5-6DDC94C3CB0F}"/>
          </ac:spMkLst>
        </pc:spChg>
        <pc:spChg chg="del">
          <ac:chgData name="Giuseppe Tomassetti" userId="602e5fa9-ac8c-4882-a6c6-5d2537fdee56" providerId="ADAL" clId="{6835108F-FE56-164A-8B3B-1849D3B9818F}" dt="2023-06-22T15:23:59.140" v="7770" actId="478"/>
          <ac:spMkLst>
            <pc:docMk/>
            <pc:sldMk cId="2200325691" sldId="289"/>
            <ac:spMk id="3" creationId="{56DAD00D-AAE0-E445-3356-800D07012C74}"/>
          </ac:spMkLst>
        </pc:spChg>
      </pc:sldChg>
      <pc:sldChg chg="delSp modSp new mod">
        <pc:chgData name="Giuseppe Tomassetti" userId="602e5fa9-ac8c-4882-a6c6-5d2537fdee56" providerId="ADAL" clId="{6835108F-FE56-164A-8B3B-1849D3B9818F}" dt="2023-06-22T15:34:30.370" v="7847" actId="1076"/>
        <pc:sldMkLst>
          <pc:docMk/>
          <pc:sldMk cId="1937414194" sldId="290"/>
        </pc:sldMkLst>
        <pc:spChg chg="mod">
          <ac:chgData name="Giuseppe Tomassetti" userId="602e5fa9-ac8c-4882-a6c6-5d2537fdee56" providerId="ADAL" clId="{6835108F-FE56-164A-8B3B-1849D3B9818F}" dt="2023-06-22T15:34:30.370" v="7847" actId="1076"/>
          <ac:spMkLst>
            <pc:docMk/>
            <pc:sldMk cId="1937414194" sldId="290"/>
            <ac:spMk id="2" creationId="{CF56A85D-4E25-EF5C-03FC-3FA6772BDDE2}"/>
          </ac:spMkLst>
        </pc:spChg>
        <pc:spChg chg="del mod">
          <ac:chgData name="Giuseppe Tomassetti" userId="602e5fa9-ac8c-4882-a6c6-5d2537fdee56" providerId="ADAL" clId="{6835108F-FE56-164A-8B3B-1849D3B9818F}" dt="2023-06-22T15:34:25.803" v="7845" actId="478"/>
          <ac:spMkLst>
            <pc:docMk/>
            <pc:sldMk cId="1937414194" sldId="290"/>
            <ac:spMk id="3" creationId="{2427B447-0F43-453F-7A70-65B8F585E64D}"/>
          </ac:spMkLst>
        </pc:spChg>
      </pc:sldChg>
      <pc:sldChg chg="addSp delSp modSp new mod">
        <pc:chgData name="Giuseppe Tomassetti" userId="602e5fa9-ac8c-4882-a6c6-5d2537fdee56" providerId="ADAL" clId="{6835108F-FE56-164A-8B3B-1849D3B9818F}" dt="2023-06-22T16:43:55.925" v="8469" actId="20577"/>
        <pc:sldMkLst>
          <pc:docMk/>
          <pc:sldMk cId="1811889111" sldId="291"/>
        </pc:sldMkLst>
        <pc:spChg chg="del mod">
          <ac:chgData name="Giuseppe Tomassetti" userId="602e5fa9-ac8c-4882-a6c6-5d2537fdee56" providerId="ADAL" clId="{6835108F-FE56-164A-8B3B-1849D3B9818F}" dt="2023-06-22T15:46:09.905" v="7882" actId="478"/>
          <ac:spMkLst>
            <pc:docMk/>
            <pc:sldMk cId="1811889111" sldId="291"/>
            <ac:spMk id="2" creationId="{140425F8-8E9B-BB52-7173-348CFD925EBA}"/>
          </ac:spMkLst>
        </pc:spChg>
        <pc:spChg chg="del">
          <ac:chgData name="Giuseppe Tomassetti" userId="602e5fa9-ac8c-4882-a6c6-5d2537fdee56" providerId="ADAL" clId="{6835108F-FE56-164A-8B3B-1849D3B9818F}" dt="2023-06-22T15:34:49.103" v="7849"/>
          <ac:spMkLst>
            <pc:docMk/>
            <pc:sldMk cId="1811889111" sldId="291"/>
            <ac:spMk id="3" creationId="{9F1E45D1-39D2-5670-DAE0-0CD8810D3515}"/>
          </ac:spMkLst>
        </pc:spChg>
        <pc:spChg chg="add del mod">
          <ac:chgData name="Giuseppe Tomassetti" userId="602e5fa9-ac8c-4882-a6c6-5d2537fdee56" providerId="ADAL" clId="{6835108F-FE56-164A-8B3B-1849D3B9818F}" dt="2023-06-22T15:36:37.617" v="7866" actId="478"/>
          <ac:spMkLst>
            <pc:docMk/>
            <pc:sldMk cId="1811889111" sldId="291"/>
            <ac:spMk id="9" creationId="{242CD569-924B-EF6C-61D4-AA01B42F913B}"/>
          </ac:spMkLst>
        </pc:spChg>
        <pc:spChg chg="add mod">
          <ac:chgData name="Giuseppe Tomassetti" userId="602e5fa9-ac8c-4882-a6c6-5d2537fdee56" providerId="ADAL" clId="{6835108F-FE56-164A-8B3B-1849D3B9818F}" dt="2023-06-22T16:43:55.925" v="8469" actId="20577"/>
          <ac:spMkLst>
            <pc:docMk/>
            <pc:sldMk cId="1811889111" sldId="291"/>
            <ac:spMk id="13" creationId="{7CDEB366-4D1B-93E7-9667-141E53D7D947}"/>
          </ac:spMkLst>
        </pc:spChg>
        <pc:picChg chg="add del mod">
          <ac:chgData name="Giuseppe Tomassetti" userId="602e5fa9-ac8c-4882-a6c6-5d2537fdee56" providerId="ADAL" clId="{6835108F-FE56-164A-8B3B-1849D3B9818F}" dt="2023-06-22T15:36:26.989" v="7863" actId="478"/>
          <ac:picMkLst>
            <pc:docMk/>
            <pc:sldMk cId="1811889111" sldId="291"/>
            <ac:picMk id="4" creationId="{DB3B359D-C8FF-C946-87CD-B633247A13E9}"/>
          </ac:picMkLst>
        </pc:picChg>
        <pc:picChg chg="add del mod">
          <ac:chgData name="Giuseppe Tomassetti" userId="602e5fa9-ac8c-4882-a6c6-5d2537fdee56" providerId="ADAL" clId="{6835108F-FE56-164A-8B3B-1849D3B9818F}" dt="2023-06-22T15:36:39.002" v="7868" actId="478"/>
          <ac:picMkLst>
            <pc:docMk/>
            <pc:sldMk cId="1811889111" sldId="291"/>
            <ac:picMk id="5" creationId="{9B932182-A804-4F79-2299-04E264ABD606}"/>
          </ac:picMkLst>
        </pc:picChg>
        <pc:picChg chg="add del mod">
          <ac:chgData name="Giuseppe Tomassetti" userId="602e5fa9-ac8c-4882-a6c6-5d2537fdee56" providerId="ADAL" clId="{6835108F-FE56-164A-8B3B-1849D3B9818F}" dt="2023-06-22T15:36:33.766" v="7865" actId="478"/>
          <ac:picMkLst>
            <pc:docMk/>
            <pc:sldMk cId="1811889111" sldId="291"/>
            <ac:picMk id="6" creationId="{3A843A01-EE99-6E45-76E1-4AA7BC338667}"/>
          </ac:picMkLst>
        </pc:picChg>
        <pc:picChg chg="add del mod">
          <ac:chgData name="Giuseppe Tomassetti" userId="602e5fa9-ac8c-4882-a6c6-5d2537fdee56" providerId="ADAL" clId="{6835108F-FE56-164A-8B3B-1849D3B9818F}" dt="2023-06-22T15:36:38.380" v="7867" actId="478"/>
          <ac:picMkLst>
            <pc:docMk/>
            <pc:sldMk cId="1811889111" sldId="291"/>
            <ac:picMk id="7" creationId="{3A9DE361-AB50-678E-DA92-2D6386E5A3DF}"/>
          </ac:picMkLst>
        </pc:picChg>
        <pc:picChg chg="add mod">
          <ac:chgData name="Giuseppe Tomassetti" userId="602e5fa9-ac8c-4882-a6c6-5d2537fdee56" providerId="ADAL" clId="{6835108F-FE56-164A-8B3B-1849D3B9818F}" dt="2023-06-22T15:44:55.624" v="7881" actId="1076"/>
          <ac:picMkLst>
            <pc:docMk/>
            <pc:sldMk cId="1811889111" sldId="291"/>
            <ac:picMk id="10" creationId="{2892B6AA-4EBC-EA65-5F4B-BAEDFF3B2A57}"/>
          </ac:picMkLst>
        </pc:picChg>
        <pc:picChg chg="add mod">
          <ac:chgData name="Giuseppe Tomassetti" userId="602e5fa9-ac8c-4882-a6c6-5d2537fdee56" providerId="ADAL" clId="{6835108F-FE56-164A-8B3B-1849D3B9818F}" dt="2023-06-22T15:44:54.340" v="7880" actId="1076"/>
          <ac:picMkLst>
            <pc:docMk/>
            <pc:sldMk cId="1811889111" sldId="291"/>
            <ac:picMk id="11" creationId="{045B5818-B3B4-A159-3164-A96B265F0D9F}"/>
          </ac:picMkLst>
        </pc:picChg>
      </pc:sldChg>
      <pc:sldChg chg="addSp delSp modSp add mod">
        <pc:chgData name="Giuseppe Tomassetti" userId="602e5fa9-ac8c-4882-a6c6-5d2537fdee56" providerId="ADAL" clId="{6835108F-FE56-164A-8B3B-1849D3B9818F}" dt="2023-07-06T05:20:21.342" v="9053" actId="20577"/>
        <pc:sldMkLst>
          <pc:docMk/>
          <pc:sldMk cId="3143018128" sldId="292"/>
        </pc:sldMkLst>
        <pc:spChg chg="mod">
          <ac:chgData name="Giuseppe Tomassetti" userId="602e5fa9-ac8c-4882-a6c6-5d2537fdee56" providerId="ADAL" clId="{6835108F-FE56-164A-8B3B-1849D3B9818F}" dt="2023-07-06T05:20:21.342" v="9053" actId="20577"/>
          <ac:spMkLst>
            <pc:docMk/>
            <pc:sldMk cId="3143018128" sldId="292"/>
            <ac:spMk id="13" creationId="{7CDEB366-4D1B-93E7-9667-141E53D7D947}"/>
          </ac:spMkLst>
        </pc:spChg>
        <pc:picChg chg="add mod">
          <ac:chgData name="Giuseppe Tomassetti" userId="602e5fa9-ac8c-4882-a6c6-5d2537fdee56" providerId="ADAL" clId="{6835108F-FE56-164A-8B3B-1849D3B9818F}" dt="2023-06-22T16:44:47.191" v="8475" actId="1076"/>
          <ac:picMkLst>
            <pc:docMk/>
            <pc:sldMk cId="3143018128" sldId="292"/>
            <ac:picMk id="2" creationId="{7969F895-DC23-2F52-6162-340CC16C8CC2}"/>
          </ac:picMkLst>
        </pc:picChg>
        <pc:picChg chg="add del mod">
          <ac:chgData name="Giuseppe Tomassetti" userId="602e5fa9-ac8c-4882-a6c6-5d2537fdee56" providerId="ADAL" clId="{6835108F-FE56-164A-8B3B-1849D3B9818F}" dt="2023-06-22T16:45:36.074" v="8593" actId="478"/>
          <ac:picMkLst>
            <pc:docMk/>
            <pc:sldMk cId="3143018128" sldId="292"/>
            <ac:picMk id="3" creationId="{0A7168BD-D33D-0A86-1926-16EF1EE6A3E0}"/>
          </ac:picMkLst>
        </pc:picChg>
        <pc:picChg chg="add mod">
          <ac:chgData name="Giuseppe Tomassetti" userId="602e5fa9-ac8c-4882-a6c6-5d2537fdee56" providerId="ADAL" clId="{6835108F-FE56-164A-8B3B-1849D3B9818F}" dt="2023-07-06T05:19:44.801" v="9050" actId="1076"/>
          <ac:picMkLst>
            <pc:docMk/>
            <pc:sldMk cId="3143018128" sldId="292"/>
            <ac:picMk id="3" creationId="{15AD22C6-E47F-4BC5-516B-4D3B83C1AC23}"/>
          </ac:picMkLst>
        </pc:picChg>
        <pc:picChg chg="add mod">
          <ac:chgData name="Giuseppe Tomassetti" userId="602e5fa9-ac8c-4882-a6c6-5d2537fdee56" providerId="ADAL" clId="{6835108F-FE56-164A-8B3B-1849D3B9818F}" dt="2023-06-22T16:45:56.438" v="8596" actId="14100"/>
          <ac:picMkLst>
            <pc:docMk/>
            <pc:sldMk cId="3143018128" sldId="292"/>
            <ac:picMk id="4" creationId="{AC60EF94-CBFD-1D50-3C82-E9759705EE2D}"/>
          </ac:picMkLst>
        </pc:picChg>
        <pc:picChg chg="add del mod replST">
          <ac:chgData name="Giuseppe Tomassetti" userId="602e5fa9-ac8c-4882-a6c6-5d2537fdee56" providerId="ADAL" clId="{6835108F-FE56-164A-8B3B-1849D3B9818F}" dt="2023-06-22T16:48:03.419" v="8768"/>
          <ac:picMkLst>
            <pc:docMk/>
            <pc:sldMk cId="3143018128" sldId="292"/>
            <ac:picMk id="6" creationId="{71065655-B519-3E42-5C3E-E867691CD006}"/>
          </ac:picMkLst>
        </pc:picChg>
        <pc:picChg chg="add mod replST">
          <ac:chgData name="Giuseppe Tomassetti" userId="602e5fa9-ac8c-4882-a6c6-5d2537fdee56" providerId="ADAL" clId="{6835108F-FE56-164A-8B3B-1849D3B9818F}" dt="2023-07-06T05:19:52.970" v="9052" actId="1076"/>
          <ac:picMkLst>
            <pc:docMk/>
            <pc:sldMk cId="3143018128" sldId="292"/>
            <ac:picMk id="6" creationId="{9DF3E6D8-2EC0-88CB-7D2A-DF17F4C05F86}"/>
          </ac:picMkLst>
        </pc:picChg>
        <pc:picChg chg="add del mod replST">
          <ac:chgData name="Giuseppe Tomassetti" userId="602e5fa9-ac8c-4882-a6c6-5d2537fdee56" providerId="ADAL" clId="{6835108F-FE56-164A-8B3B-1849D3B9818F}" dt="2023-06-23T21:04:54.850" v="8792" actId="21"/>
          <ac:picMkLst>
            <pc:docMk/>
            <pc:sldMk cId="3143018128" sldId="292"/>
            <ac:picMk id="8" creationId="{DAAED655-DE23-CE32-9B77-0D67B091E861}"/>
          </ac:picMkLst>
        </pc:picChg>
        <pc:picChg chg="del">
          <ac:chgData name="Giuseppe Tomassetti" userId="602e5fa9-ac8c-4882-a6c6-5d2537fdee56" providerId="ADAL" clId="{6835108F-FE56-164A-8B3B-1849D3B9818F}" dt="2023-06-22T16:44:13.519" v="8472" actId="478"/>
          <ac:picMkLst>
            <pc:docMk/>
            <pc:sldMk cId="3143018128" sldId="292"/>
            <ac:picMk id="10" creationId="{2892B6AA-4EBC-EA65-5F4B-BAEDFF3B2A57}"/>
          </ac:picMkLst>
        </pc:picChg>
        <pc:picChg chg="del">
          <ac:chgData name="Giuseppe Tomassetti" userId="602e5fa9-ac8c-4882-a6c6-5d2537fdee56" providerId="ADAL" clId="{6835108F-FE56-164A-8B3B-1849D3B9818F}" dt="2023-06-22T16:44:12.559" v="8471" actId="478"/>
          <ac:picMkLst>
            <pc:docMk/>
            <pc:sldMk cId="3143018128" sldId="292"/>
            <ac:picMk id="11" creationId="{045B5818-B3B4-A159-3164-A96B265F0D9F}"/>
          </ac:picMkLst>
        </pc:picChg>
      </pc:sldChg>
    </pc:docChg>
  </pc:docChgLst>
  <pc:docChgLst>
    <pc:chgData name="Giuseppe Tomassetti" userId="602e5fa9-ac8c-4882-a6c6-5d2537fdee56" providerId="ADAL" clId="{3FBDBE41-DAD8-7349-A2A9-53B95A004AB7}"/>
    <pc:docChg chg="custSel modSld sldOrd">
      <pc:chgData name="Giuseppe Tomassetti" userId="602e5fa9-ac8c-4882-a6c6-5d2537fdee56" providerId="ADAL" clId="{3FBDBE41-DAD8-7349-A2A9-53B95A004AB7}" dt="2023-05-27T07:13:54.613" v="210" actId="1076"/>
      <pc:docMkLst>
        <pc:docMk/>
      </pc:docMkLst>
      <pc:sldChg chg="addSp delSp modSp mod ord">
        <pc:chgData name="Giuseppe Tomassetti" userId="602e5fa9-ac8c-4882-a6c6-5d2537fdee56" providerId="ADAL" clId="{3FBDBE41-DAD8-7349-A2A9-53B95A004AB7}" dt="2023-05-27T07:13:54.613" v="210" actId="1076"/>
        <pc:sldMkLst>
          <pc:docMk/>
          <pc:sldMk cId="3383662566" sldId="261"/>
        </pc:sldMkLst>
        <pc:spChg chg="mod">
          <ac:chgData name="Giuseppe Tomassetti" userId="602e5fa9-ac8c-4882-a6c6-5d2537fdee56" providerId="ADAL" clId="{3FBDBE41-DAD8-7349-A2A9-53B95A004AB7}" dt="2023-05-27T07:13:50.459" v="209" actId="113"/>
          <ac:spMkLst>
            <pc:docMk/>
            <pc:sldMk cId="3383662566" sldId="261"/>
            <ac:spMk id="3" creationId="{FFCB0662-C0D0-1F98-32EC-2FEC63B40808}"/>
          </ac:spMkLst>
        </pc:spChg>
        <pc:picChg chg="add del mod">
          <ac:chgData name="Giuseppe Tomassetti" userId="602e5fa9-ac8c-4882-a6c6-5d2537fdee56" providerId="ADAL" clId="{3FBDBE41-DAD8-7349-A2A9-53B95A004AB7}" dt="2023-05-27T07:13:47.316" v="208" actId="21"/>
          <ac:picMkLst>
            <pc:docMk/>
            <pc:sldMk cId="3383662566" sldId="261"/>
            <ac:picMk id="4" creationId="{A4DBE0AA-5839-DFC9-A245-06E0FD1E7649}"/>
          </ac:picMkLst>
        </pc:picChg>
        <pc:picChg chg="mod">
          <ac:chgData name="Giuseppe Tomassetti" userId="602e5fa9-ac8c-4882-a6c6-5d2537fdee56" providerId="ADAL" clId="{3FBDBE41-DAD8-7349-A2A9-53B95A004AB7}" dt="2023-05-27T07:13:54.613" v="210" actId="1076"/>
          <ac:picMkLst>
            <pc:docMk/>
            <pc:sldMk cId="3383662566" sldId="261"/>
            <ac:picMk id="5" creationId="{327932D5-4754-4325-A4F4-D4D1CC088E4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76C40C-E43F-BB01-7E18-078694484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13499E55-3E54-85D1-3012-77484F6C44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B6975B-7FB2-C24B-9C07-753FEB27B3BD}" type="datetimeFigureOut">
              <a:rPr lang="en-IT" smtClean="0"/>
              <a:t>06/09/23</a:t>
            </a:fld>
            <a:endParaRPr lang="en-IT"/>
          </a:p>
        </p:txBody>
      </p:sp>
      <p:sp>
        <p:nvSpPr>
          <p:cNvPr id="4" name="Footer Placeholder 3">
            <a:extLst>
              <a:ext uri="{FF2B5EF4-FFF2-40B4-BE49-F238E27FC236}">
                <a16:creationId xmlns:a16="http://schemas.microsoft.com/office/drawing/2014/main" id="{9F3062DC-899A-DC6D-2195-47C37865A1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BC5D6C95-15FC-7839-7A3A-64CDD4E6DE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7E7D95-B244-464A-86E0-2A8562C02CD8}" type="slidenum">
              <a:rPr lang="en-IT" smtClean="0"/>
              <a:t>‹#›</a:t>
            </a:fld>
            <a:endParaRPr lang="en-IT"/>
          </a:p>
        </p:txBody>
      </p:sp>
    </p:spTree>
    <p:extLst>
      <p:ext uri="{BB962C8B-B14F-4D97-AF65-F5344CB8AC3E}">
        <p14:creationId xmlns:p14="http://schemas.microsoft.com/office/powerpoint/2010/main" val="6020854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19.224"/>
    </inkml:context>
    <inkml:brush xml:id="br0">
      <inkml:brushProperty name="width" value="0.08571" units="cm"/>
      <inkml:brushProperty name="height" value="0.08571" units="cm"/>
    </inkml:brush>
  </inkml:definitions>
  <inkml:trace contextRef="#ctx0" brushRef="#br0">0 4321 10051,'49'-57'270,"0"1"0,13-5 0,-14 8-270,-40 22 90,23-18-90,0 22 180,-23-17-180,39 15 90,-27-20-90,0 11 0,11-6 0,-27 0 0,43 9-90,-39 8 90,23-7 0,-15 7 0,3-16 0,1 14 0,11-20 0,-11 27-3392,-1-27 3302,13 19-10,-13-20 100,1 20 90,11-19-90,-27 20 0,43-15 0,-39 17 0,39-22 0,-43 26 0,27-42 0,-11 42 3343,15-42-3343,-15 41 149,-4-17-149,-1 31 0,-11-5 0,28 5 180,-28-8-180,27 0 0,-27 1 89,11-1-89,-15 1 0,0-1 0,32-15 0,-24 11 90,39-35-90,-28 34-90,1-42 90,11 42 0,-11-34 0,-1 43 0,13-33 0,-28 33 90,43-50-90,-39 38-45,23-13 0,0-2 45,-23 7-45,21-6 1,5-2 44,5-7-45,-13 7 0,3 0-45,38-7 90,-44-2 0,8 18 0,-31 5 0,16 1-90,4-22 90,-1 25 0,-3-17 0,0 23 0,-12 1-3392,27-1 3392,-27 0 0,12 1 0,-16-1 0,31-15 90,-8 3-180,13-5 180,-5-14 3302,-11 18-3392,-1-20 0,13 16 0,-13-24-3392,1 26 3392,11-17 0,-27 33-90,27-24 90,-11 17 0,5-19 0,1-2-2269,-2 16 2269,23-36 0,-28 32 1928,16 3-1928,1-5 0,-17-6 0,-3 19-90,15-19 90,-23 13 2953,24-15-3043,-17-2 90,21-8-90,-13 16 780,40-35-690,-55 52 0,23-35 0,-31 53 180,16-13-180,-12 12 180,11-12-90,-15 5 0,16-7-90,-12 0 90,27-16-1,-11 11 1,15-35-90,-15 34 180,11-26-90,-27 29 270,27-5-90,-27 15-90,12 2-180,-16 8-4947,0 0 4947,0 8 0,0-6 0,0 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47.599"/>
    </inkml:context>
    <inkml:brush xml:id="br0">
      <inkml:brushProperty name="width" value="0.08571" units="cm"/>
      <inkml:brushProperty name="height" value="0.08571" units="cm"/>
      <inkml:brushProperty name="color" value="#E71225"/>
    </inkml:brush>
  </inkml:definitions>
  <inkml:trace contextRef="#ctx0" brushRef="#br0">71 0 7533,'-39'10'989,"7"-3"-2518,32-7 1529,0 0 0,0 9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48.463"/>
    </inkml:context>
    <inkml:brush xml:id="br0">
      <inkml:brushProperty name="width" value="0.08571" units="cm"/>
      <inkml:brushProperty name="height" value="0.08571" units="cm"/>
      <inkml:brushProperty name="color" value="#E71225"/>
    </inkml:brush>
  </inkml:definitions>
  <inkml:trace contextRef="#ctx0" brushRef="#br0">36 653 7623,'0'11'1169,"0"-3"-180,-16-1-629,12-5 360,-12 14-4522,16-14 4162,16 5 859,-12-7-499,43-15-360,-8-12-181,16-18 181,12-24-1449,-38 25 0,-3 0 1179,13-25-849,-20 7 1,-7 3 758,-12 11 907,0-6 0,0 3-727,0 17 360,0-23-630,-15 45 270,-5-3-90,0 15 270,5 23-540,15-9-90,0 43 270,0-25 270,0 58-90,0-37 1879,0 46-1969,0-49 2989,0 8-3079,0 1 584,15-18-944,5 2-449,0-27 719,-5-16-360,1-16 180,-12 12-1439,27-12 1080,-27 16 269,12 0 0,-16 0 360,0 9 0,0 0 0,0 9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48.815"/>
    </inkml:context>
    <inkml:brush xml:id="br0">
      <inkml:brushProperty name="width" value="0.08571" units="cm"/>
      <inkml:brushProperty name="height" value="0.08571" units="cm"/>
      <inkml:brushProperty name="color" value="#E71225"/>
    </inkml:brush>
  </inkml:definitions>
  <inkml:trace contextRef="#ctx0" brushRef="#br0">36 0 7533,'-16'28'2518,"13"5"-1618,-13-13-361,16 5-179,0 1 0,0-7 0,16 15 180,-13 1-1440,13-6 540,-16 5-179,0-17-1620,0-14 540,16-21 1619,-12-19 0,27-16 0,-11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48.921"/>
    </inkml:context>
    <inkml:brush xml:id="br0">
      <inkml:brushProperty name="width" value="0.08571" units="cm"/>
      <inkml:brushProperty name="height" value="0.08571" units="cm"/>
      <inkml:brushProperty name="color" value="#E71225"/>
    </inkml:brush>
  </inkml:definitions>
  <inkml:trace contextRef="#ctx0" brushRef="#br0">0 1 6633,'39'84'0,"-7"-10"0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0.097"/>
    </inkml:context>
    <inkml:brush xml:id="br0">
      <inkml:brushProperty name="width" value="0.08571" units="cm"/>
      <inkml:brushProperty name="height" value="0.08571" units="cm"/>
      <inkml:brushProperty name="color" value="#E71225"/>
    </inkml:brush>
  </inkml:definitions>
  <inkml:trace contextRef="#ctx0" brushRef="#br0">0 299 7533,'8'-72'1709,"0"0"0,-1 9 0,5 14-1619,8 34 180,-4 5-180,-16 0-90,0 2 269,0 8 91,0 0-90,0 8 180,0 2-270,0 15 0,0-5 89,0 5-89,0 0 0,0 3 90,0 38-270,0-30 270,0 36-540,15-50-180,-11 11 360,28-23-180,-28-2 270,11-16-179,17-33 179,-25 8-90,40-50 90,-43 42 90,12-33-90,0 43 179,3-18-179,1 37 270,-4-4-270,-16 16 360,0 16-180,0-4 180,0 29-90,0-4 89,0 16-359,0-8 180,0 6 90,15-14-270,-11 6-90,28-23 90,-29-4-180,29-24 270,-13-26-270,17 11-89,15-50 89,-28 40-180,9-49 360,-17 48 0,5-15 180,-1 32-3482,-3 7 3302,-16 2 180,0 8 0,0 8 89,0 17-89,0-4-90,0 37 0,0-19 0,0 22-180,0-24 3392,0 4-3302,0-21-180,31 5 180,-23-7-539,39-17 269,-43-2 270,28-25 0,-28 14 0,11-11 90,-15 13-180,16-8 90,-12 9-180,11 0 180,-15 9 0,0 0 90,16 0 450,4 16-361,-1-4 1,28 14-90,-39-9 360,24 9-270,-17-14 270,5 4-360,-1-16 89,28-32-89,-39 16 180,39-41-180,-43 36 90,12-44 0,-32 24-180,-3-19 90,-17 24-540,-15 19 90,28 17-899,-40 17 989,55 3-3687,-23 52 1978,31-35-180,0 61 450,0-65 861,0 17 0,16-33 0,3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0.883"/>
    </inkml:context>
    <inkml:brush xml:id="br0">
      <inkml:brushProperty name="width" value="0.08571" units="cm"/>
      <inkml:brushProperty name="height" value="0.08571" units="cm"/>
      <inkml:brushProperty name="color" value="#E71225"/>
    </inkml:brush>
  </inkml:definitions>
  <inkml:trace contextRef="#ctx0" brushRef="#br0">1 195 13469,'0'-28'630,"0"2"-540,0 9 270,15-9-180,-11 7 179,27-7 1,-27 9-180,12 7 540,-16-5-540,16 13-90,-12-7 89,27 18-89,-27 0 0,12 9 180,-16 7 0,0 2-180,0 9 90,0-1 0,0 9-180,0-15 90,0 12-180,0-29-270,0 11 270,0-21-90,15-2 180,-11-10-450,28-31 360,-13 18 0,16-50 1,1 48-1,-17-32 90,-3 37 0,0-13 0,3 21 0,1-4 90,-4 16 359,-16 0-179,0 9 360,0 24-181,0 14-179,0 23-270,0-23 270,0 2-540,0-37 180,0 12 0,0-22-179,0 6 269,0-16 0,15-10 0,5-10 359,15-22-179,0 18 0,1-9-180,-17 15 0,28 7 90,-39-7 90,55 9-90,-55-1 540,23 9-540,-31 0 809,0 33-539,0-2 0,0 29-180,0-14-1,0 37 1,0-38-3058,0 44 1799,0-56 89,0 17-2338,0-31 2001,0-2 0,0-32 1,0-5-1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2.431"/>
    </inkml:context>
    <inkml:brush xml:id="br0">
      <inkml:brushProperty name="width" value="0.08571" units="cm"/>
      <inkml:brushProperty name="height" value="0.08571" units="cm"/>
      <inkml:brushProperty name="color" value="#E71225"/>
    </inkml:brush>
  </inkml:definitions>
  <inkml:trace contextRef="#ctx0" brushRef="#br0">0 583 9961,'0'19'1619,"0"-3"-989,0-8-5841,16-6 5571,3 6 760,1-8-670,-4 0 843,-1 0-483,21-8-631,3 6 91,12-30-90,-32 26 3242,13-41-3152,-28 33 635,11-35-725,-30 28-270,11-20 90,-28 29 90,13-4-180,-17 16 0,-15 9 90,28 8 180,-8 26-90,31-4 179,-16 36 1,12-42 0,-12 40-180,32-42 180,-12 28-180,27-37-180,5 9 0,3-29 180,12-2-90,-16-10-270,32-23 270,-40 3 45,22 2 0,-4-2-45,-33-10 270,51-11-90,-59 24 90,27-7-91,-27 23 91,11-13-180,-15 22 0,0-6 0,0 8 90,0 0-180,0 8 90,0-6-180,0 14 90,0 1 0,0 3-90,0 5 180,0 1-90,0-6 180,0 21 0,0-20-90,16 13-180,-12-17 90,27-7 0,-27-2 90,12-8-180,-16 0 0,31-23 90,-7 1 90,11-13-90,-19 1 450,15 15-270,-23-7-1,23 17 1,-31-7-180,0 14 0,0-14 90,0 14 0,0-6 270,0 24-270,0-4-180,16 21 0,-12-13-450,27 29 360,-27-26-179,12 26 179,0-37-270,3 3 360,1-22-90,11-26 0,-27 1 0,43-50 90,-39 39-1921,23-25 1,1-2 1830,-24 10-180,8-10 1,-1 1 269,-15 10 674,0 7 1,0 4-225,0 12 179,0-11-269,0 47-90,0 16 360,0 19-181,-7 13 1,-2 6-180,5 44-225,-4-28 0,1-3-45,7 16-495,0-20 1,0-3 3529,0-3-3530,0 6 1,0-4 314,0-24 177,15 22-357,-11-63 90,12-13 1,-16-34 539,0 13-180,0-9 0,-31 6 90,23 4-180,-55-28 90,55 28 719,-39-12-359,28 32 90,-17 3-360,17 16-90,3 0 0,16 8-2403,31 10 2673,-23-7 72,43 6 1,8-3-254,-24-2 91,29-3 0,2 0 90,-23 7-1582,55-14 862,-55 5 360,8-7-89,-36-7 808,-15 5-269,0-6 3711,0 8-3711,0 0 1018,0 8-1198,0 1 549,-15 24-729,11-11 629,-12 35-808,16-41 179,16 31-270,-12-35 0,43 5 270,-39-9 0,39-8 0,-43 0 180,27-23-270,-27 9-90,12-43-450,-16 34-809,-32-42 809,24 49-1888,-54-23 1439,54 37-1350,-55-6 1619,55 8 810,-54 16 0,38-13 0,-27 13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2.629"/>
    </inkml:context>
    <inkml:brush xml:id="br0">
      <inkml:brushProperty name="width" value="0.08571" units="cm"/>
      <inkml:brushProperty name="height" value="0.08571" units="cm"/>
      <inkml:brushProperty name="color" value="#E71225"/>
    </inkml:brush>
  </inkml:definitions>
  <inkml:trace contextRef="#ctx0" brushRef="#br0">0 264 7533,'20'-27'7106,"27"2"-6477,-8-1-449,10 16 0,4 1-566,10-17 926,35 8-3856,-44 9 3676,17-7 469,0 14-739,-17-13-3238,44 5 3058,-51-8 90,51 9 0,-74-15 0,7 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3.812"/>
    </inkml:context>
    <inkml:brush xml:id="br0">
      <inkml:brushProperty name="width" value="0.08571" units="cm"/>
      <inkml:brushProperty name="height" value="0.08571" units="cm"/>
      <inkml:brushProperty name="color" value="#E71225"/>
    </inkml:brush>
  </inkml:definitions>
  <inkml:trace contextRef="#ctx0" brushRef="#br0">1 36 8072,'0'-20'900,"0"4"809,0 48-1349,0-1 179,0 46-359,0-21-90,0 13 0,0-16 90,0-8 270,0 22 0,0-18-91,0 3 1,0-26-90,0-18 90,0-16-450,0-9 90,0-3 180,0-13-90,0 5 269,0-15-269,0 6 270,0 2-3392,0 1 3122,0 15 450,31-38-540,-23 39 180,55-29-270,-40 45-180,44 2 270,-44 10 3212,24 7-3662,-27 9-1169,15 1 1079,0 1 181,-15-10-901,-4-2-539,-16-14 1350,0 5-271,31-7 540,-23-7-180,39-11 180,-27-2 810,-1 3-450,-3 1 1709,-16-2-1529,0 6 3328,0-3-3239,0 23 631,0 33-631,-16 8-359,-3 29 0,-1-31-90,4 2-1169,16-29 719,0 13-3508,0-13 91,16-11 3237,4-11-218,-1-54 0,13 20 0,-13-30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3.933"/>
    </inkml:context>
    <inkml:brush xml:id="br0">
      <inkml:brushProperty name="width" value="0.08571" units="cm"/>
      <inkml:brushProperty name="height" value="0.08571" units="cm"/>
      <inkml:brushProperty name="color" value="#E71225"/>
    </inkml:brush>
  </inkml:definitions>
  <inkml:trace contextRef="#ctx0" brushRef="#br0">20 12 7533,'-19'-11'629,"19"12"1,19 26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20.511"/>
    </inkml:context>
    <inkml:brush xml:id="br0">
      <inkml:brushProperty name="width" value="0.08571" units="cm"/>
      <inkml:brushProperty name="height" value="0.08571" units="cm"/>
    </inkml:brush>
  </inkml:definitions>
  <inkml:trace contextRef="#ctx0" brushRef="#br0">0 1 10141,'0'44'180,"0"7"-90,0 2-90,0 18-5660,0 9 5750,0-7-1015,0-13 835,16-9 1164,4 2-1614,-1 34 540,-3-19 0,0 1 2433,-12-36-2253,27-7 3078,-27 1-3258,12 24 180,-16-20-90,0 34-3482,15-42 3482,-11 27-90,12-31 0,-1 30 90,-11-25-90,12 25 0,-16-22 0,0-7 3392,0-4-3122,0-16-90,0 0-90,0 7-180,0-5 90,0 14 90,0-14-270,0 21 270,0-19-90,0 20 0,0-22-180,0 13 90,0-13-180,0 7 0,0-2 0,0-5 0,0 6-1439,0-8 1350,0 0 179,0-8 180,0 6 0,0-14 0,0 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6.045"/>
    </inkml:context>
    <inkml:brush xml:id="br0">
      <inkml:brushProperty name="width" value="0.08571" units="cm"/>
      <inkml:brushProperty name="height" value="0.08571" units="cm"/>
      <inkml:brushProperty name="color" value="#E71225"/>
    </inkml:brush>
  </inkml:definitions>
  <inkml:trace contextRef="#ctx0" brushRef="#br0">283 495 7533,'0'-28'989,"-16"11"-629,-4-7-180,1 20 90,3-19 89,-15 21-3571,23-6 3662,-39 8-90,27 0 270,-15 0 1348,0 31-1618,15-7 90,5 50-270,30-32 360,20 47-181,-11-53 181,23 45-360,-27-51 540,-1 30-451,-3-39 3483,-32 10-12207,44-123 7825,-5 61 810,-5-23 0,3 2-90,26 26-270,-27 9 990,0-1-450,11 1-271,-27 7 541,12-6-360,-16 14 1349,0-13-360,-16 13-359,12-6-540,-12 8 89,1 0-449,11 0 360,-28 15-270,28-3-180,-11 45 0,15-31 0,31 46 180,-23-48 90,39 32 270,-27-34 269,15 11-809,0-23 90,0-2-89,-15-16 178,27-17-178,-39-5-1,23-28-90,-31 26-90,16-33 270,-12 42 0,12-34-90,-16 44 180,-16-19-90,12 22 180,-12 0-90,16 10 90,0 25 179,0 5 1,0 37-360,0-18 450,0 35-270,16-35 0,19 25-90,20-50 90,16 7-180,-1-38-180,1-42 90,-16 6-45,-28-6 0,-3-2-45,11-1-360,-23-26 1,-5-4 269,9 7-697,-19-19 1,-10 0 696,-6 30-17,2 3 1,-1 8 465,-2 27-358,-11-21 628,11 45 181,0 26-360,5-8 1380,15 64-1380,0-45 134,0 28 1,0 4-135,0-1-135,-2-11 0,4 0 45,13 14-3256,5-7 3256,0 9-180,11 7 270,4 3-90,-11-17-270,38-5 180,-22-24 0,15-15-2448,11-20 2448,-42-20-180,38-38 1600,-22-15-1960,-14 24 1,3 0 269,21-33-360,-29-9 0,-6-4 315,-5 39 1,-1 0 43,-1-38 1,0 2 0,8-5 90,-12 35 90,11 26 90,-15 21 917,0 15-108,-15 39-899,11-13 810,-12 71-720,16-44 135,-7 19 0,-2 3-2112,5 2 1887,-4-16 0,1 3 135,5-13 0,4 0 664,4 20 1,3-1-845,0-18 0,2-2 45,4 13 0,5-12 0,16-32 0,-1-3-180,-16-32-180,7-34 1,-5-13 449,-13-27-135,3 16 0,-6 3 45,-25-6 8,1 24 82,-13 8 237,-18-29-237,6 46-2008,-22-18 2008,30 46 2098,17 0-2098,3 7 118,16 3-208,0 8 35,16-1 145,3 1-90,27-4 0,6-3 0,15 9 1606,1-10 0,-3-2-1786,-22-1 90,36-7-90,-71 0 0,54 0 90,-38-7-3212,11-3 3212,-19 0 0,-16 2 0,0 8 0,-16 0-180,12 0 180,-11 0-90,15 8 90,0 2 0,0 0 3392,-16 5-3392,-4-5 90,1 7 90,-28 9 0,39 1 0,-39 1-180,43-3 270,-27 1 0,11 25-270,0-17 0,5 22-90,15-36 270,31-2-91,-7-10-89,42-40-89,-27 9 89,12-44 0,-31 28 0,-4-5-90,-1 3-90,-11-4 90,12 6 0,-16 6 180,-16 17 90,12 22-270,-11 3 449,15 19-89,0-1-3032,0 38 2852,0-30 0,0 48-55,15-36-35,-11 13 0,28-14-270,-28-11 180,11-25 0,17-28-89,-25-11 179,40-14 54,-43-9-144,43-26-2178,-39 17 2268,24-5 90,-32 40 0,0 8 2088,0 9-2088,0 9-90,0 9 270,0 17 3122,0 1-3392,0 9 0,0-9 270,0 23 0,15-11-180,5 22-90,-1-24 90,-3-4-180,-16-16-90,31-15 0,-23-4 0,39-23 180,-43-2-3212,28-25 3122,-28 22 270,27-35-180,-27 41 90,12-17-270,-16 31 180,0 2-90,0 8 90,0 0 360,0 8 89,0 17-269,0-3 3482,0 51-3572,0-46-90,15 38-989,-11-38-3149,27 9 2339,-27-17-2788,12-3 4587,-16-16 0,0-8 0,0-2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6.532"/>
    </inkml:context>
    <inkml:brush xml:id="br0">
      <inkml:brushProperty name="width" value="0.08571" units="cm"/>
      <inkml:brushProperty name="height" value="0.08571" units="cm"/>
      <inkml:brushProperty name="color" value="#E71225"/>
    </inkml:brush>
  </inkml:definitions>
  <inkml:trace contextRef="#ctx0" brushRef="#br0">0 53 8522,'0'-20'1259,"0"4"-809,0 16-90,0-7 270,0 5-181,16-6-89,-12 8-180,12 0 989,-16 0 810,0 31-1439,0-7 180,0 51-181,0-18-179,1-8 0,-2 4-91,-7-4 1,0 1 0,5 17 0,2-2-180,1 21-180,20-4 90,-1-63-180,28-3 180,-39-32-360,55-11-3211,-55-10 3481,23-6-90,-31 8-630,16-32 630,-12 24-269,27-47 449,-27 49-90,12-19-180,-32 41 3842,-4 11-3302,1 33-3752,3 5 4111,16 13-1148,0 32-21,0-22-90,0 5 1,0-1 179,0-12-1558,12 6 0,7-6 1468,5-27-1878,74-2 2058,-35-38-168,-18-13 1,-4-4-553,-6-4 1080,-19-24 0,-16 32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6.679"/>
    </inkml:context>
    <inkml:brush xml:id="br0">
      <inkml:brushProperty name="width" value="0.08571" units="cm"/>
      <inkml:brushProperty name="height" value="0.08571" units="cm"/>
      <inkml:brushProperty name="color" value="#E71225"/>
    </inkml:brush>
  </inkml:definitions>
  <inkml:trace contextRef="#ctx0" brushRef="#br0">0 123 13020,'90'-29'2338,"-4"6"-2967,-15 15 449,0 6-1816,15-6-972,-12 0 2968,-15 4 0,0-2 0,19-11 0,-27 8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7.160"/>
    </inkml:context>
    <inkml:brush xml:id="br0">
      <inkml:brushProperty name="width" value="0.08571" units="cm"/>
      <inkml:brushProperty name="height" value="0.08571" units="cm"/>
      <inkml:brushProperty name="color" value="#E71225"/>
    </inkml:brush>
  </inkml:definitions>
  <inkml:trace contextRef="#ctx0" brushRef="#br0">1 371 10141,'53'-58'1866,"1"1"1,-1-1-1,24-18 1,-32 15-1957,-65 35 0,-11 9 180,11 7-90,-15 2-90,0 16 90,-1 2 270,17 7 0,3 25-270,16-11-2943,0 51 3213,0-31-585,-1-1 1,2 0-46,15 9-675,14-7 1,6-4-495,11-13-1440,17-18 1,2-10 2968,-3-21 0,7-35 0,-39 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7.415"/>
    </inkml:context>
    <inkml:brush xml:id="br0">
      <inkml:brushProperty name="width" value="0.08571" units="cm"/>
      <inkml:brushProperty name="height" value="0.08571" units="cm"/>
      <inkml:brushProperty name="color" value="#E71225"/>
    </inkml:brush>
  </inkml:definitions>
  <inkml:trace contextRef="#ctx0" brushRef="#br0">36 70 7533,'-20'-27'0,"4"2"2518,16 15-1169,0 2-629,0 8-540,0 0 809,16 24-629,-12-11 720,59 52-721,-52-40-494,39 15 1,10 1 134,3 8 0,-12-21 0,4-1 0,31 14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8.566"/>
    </inkml:context>
    <inkml:brush xml:id="br0">
      <inkml:brushProperty name="width" value="0.08571" units="cm"/>
      <inkml:brushProperty name="height" value="0.08571" units="cm"/>
      <inkml:brushProperty name="color" value="#E71225"/>
    </inkml:brush>
  </inkml:definitions>
  <inkml:trace contextRef="#ctx0" brushRef="#br0">1 1 12480,'35'0'1259,"-15"0"-6469,-4 0 5389,-1 8 1140,-11-6-1319,43 6 90,-39-8-180,39 0 500,-27 0-500,31 0-899,3 0-1170,33 0 1439,-44-8 2673,20 6-2313,-60-6-539,13 8 269,-32 0 630,-3 8 0,-16 1 0,-1 9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8.793"/>
    </inkml:context>
    <inkml:brush xml:id="br0">
      <inkml:brushProperty name="width" value="0.08571" units="cm"/>
      <inkml:brushProperty name="height" value="0.08571" units="cm"/>
      <inkml:brushProperty name="color" value="#E71225"/>
    </inkml:brush>
  </inkml:definitions>
  <inkml:trace contextRef="#ctx0" brushRef="#br0">1 18 7533,'0'58'4947,"31"-11"-4497,-23-47-91,39-7-89,-27 5 0,15-6 360,16 8-450,-27 0-900,23 0 450,-28 0 270,1 0-1349,27 0 809,-39 0-1978,39-8 1528,-28 7-1258,17-23 2248,-17 12 0,13-21 0,-13 5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9.111"/>
    </inkml:context>
    <inkml:brush xml:id="br0">
      <inkml:brushProperty name="width" value="0.08571" units="cm"/>
      <inkml:brushProperty name="height" value="0.08571" units="cm"/>
      <inkml:brushProperty name="color" value="#E71225"/>
    </inkml:brush>
  </inkml:definitions>
  <inkml:trace contextRef="#ctx0" brushRef="#br0">494 0 7533,'-37'73'1362,"1"-1"0,-1 1 0,0-1 0,0 1 0,-7 20 0,4-4 0,3-7-4102,-9 8 0,13-13 2650,25-5-988,-23-3 1258,15-24 592,-3-2-1491,-1-16-907,4-1 1536,16-16-83,0-2-3245,0-24 3557,32-11-499,-24-10-713,23-7 1073,-15-14 0,3 1 0,17-22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59.529"/>
    </inkml:context>
    <inkml:brush xml:id="br0">
      <inkml:brushProperty name="width" value="0.08571" units="cm"/>
      <inkml:brushProperty name="height" value="0.08571" units="cm"/>
      <inkml:brushProperty name="color" value="#E71225"/>
    </inkml:brush>
  </inkml:definitions>
  <inkml:trace contextRef="#ctx0" brushRef="#br0">71 116 9512,'8'53'2608,"0"0"1,-4 35-2340,27-70-269,-11 8 180,0-15 180,27 5-270,-39-16 0,54-8 90,-54-17-2583,23-44 2673,-31 16-2358,0-22 1458,0 40-1157,-15 0 1697,-5 7-1619,1 3 360,-28 7 1079,23 9 270,-24 16 0,-2 9 0,19 8 0,-32 27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2:00.251"/>
    </inkml:context>
    <inkml:brush xml:id="br0">
      <inkml:brushProperty name="width" value="0.08571" units="cm"/>
      <inkml:brushProperty name="height" value="0.08571" units="cm"/>
      <inkml:brushProperty name="color" value="#E71225"/>
    </inkml:brush>
  </inkml:definitions>
  <inkml:trace contextRef="#ctx0" brushRef="#br0">0 0 9332,'0'28'0,"0"-3"0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21.247"/>
    </inkml:context>
    <inkml:brush xml:id="br0">
      <inkml:brushProperty name="width" value="0.08571" units="cm"/>
      <inkml:brushProperty name="height" value="0.08571" units="cm"/>
    </inkml:brush>
  </inkml:definitions>
  <inkml:trace contextRef="#ctx0" brushRef="#br0">20 106 10141,'-19'10'540,"19"6"-360,19-14 90,1 13-1,11 3 361,-11 25-450,31 4-90,-28 6 0,9-18 0,-1 7-360,-23-5 90,39 16-3302,-43-24 3392,11-5 90,-15-24 0,0 0 0,0-16 0,0 4 180,0-21-180,0 13 954,0-5-1044,0 7 90,0-7-90,0-3 90,16-15 0,-12 6 0,27 2-270,-27-22 2618,28 31-2438,-13-38-3391,1 42 3660,-5-11-2357,-15 23 2178,0 2 90,0 0 90,0 6 0,0-6 0,0 8-180,0 8 2268,0-6-2268,0 6 3122,0 0-3392,0-6-809,0 14 449,0-15-2698,0 15 3328,0-6 0,0 8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8:41.614"/>
    </inkml:context>
    <inkml:brush xml:id="br0">
      <inkml:brushProperty name="width" value="0.11429" units="cm"/>
      <inkml:brushProperty name="height" value="0.11429" units="cm"/>
    </inkml:brush>
  </inkml:definitions>
  <inkml:trace contextRef="#ctx0" brushRef="#br0">0 106 14745,'0'20'1665,"0"4"-960,16-14-2284,-12 0 1456,12 6-485,-16-15 972,15 7-892,5-8 707,0 0-595,-5 0-180,1 0 1168,-12 0-426,12 0 126,-1 0-779,-11 0 871,12-16 335,-16 5-3764,0-15 3391,0 8 180,0 9 91,-16-31-2917,12 33 2271,-27-32-121,27 37-719,-27-14 2454,11 14-1814,0-6-648,5 8 661,15 0 197,0 8 504,0-6 3513,0 14-3012,0 9-3564,0-11 3027,0 17 377,0-21-389,0 15-91,0-13-326,15 12-496,-11-15 113,28 1-255,-28-2 255,11-8-2211,1 0 2267,-12 0 91,27-16 287,-27-3 735,12-1 77,-16-11 2133,0 27-2613,0-20 3335,0 14-3212,-16-7-4304,-3 7 2857,-1-5 19,4 13-97,16-6 1109,0 0-90,-15 6-454,-5-6-353,0 16 4996,5-6-3678,-1 21 1067,12-11-633,-12 21-3893,16-21 2948,0 12 544,0-15 263,16 17-3681,-12-6 2963,27-3-1337,-11-9 415,0 0 2136,-5-6-1482,17-2-2415,-24-10 3240,23-8 2444,-31 1-2890,0-17 461,0 13-53,0-13 93,0 17-253,-16-1 2551,12 1-3773,-27 7-3436,27 2 3759,-12 8 35,-15 0-1,23 0 91,-23 8 161,31 2 885,-16 0-261,12 5 3809,-12-5-3484,16 15-3850,0-5 3572,0-2-89,0-2-163,16 9-715,-12-11-62,43 17-456,-39-29 169,23 5 243,-31-7 3812,16 0-3571,-12 0 0,27 0 820,-27-7 256,12 5 47,-16-22-230,0 13 270,0-23-420,0 15-1,-16-23-452,12 29-8,-27-18-1300,27 29 762,-12-6-743,16 8-1970,0 8 866,0 1 2429,0 9 0,0 7 0,0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08.963"/>
    </inkml:context>
    <inkml:brush xml:id="br0">
      <inkml:brushProperty name="width" value="0.11429" units="cm"/>
      <inkml:brushProperty name="height" value="0.11429" units="cm"/>
    </inkml:brush>
  </inkml:definitions>
  <inkml:trace contextRef="#ctx0" brushRef="#br0">1 88 15761,'0'28'986,"0"-2"-837,16-17-1029,3 15 419,1-20 342,-5 19-54,17-21 205,-24 14-299,39-14-59,-43-2 305,11-2 397,-15-29 284,0 17-478,0-35 301,0 27-408,-15-19 185,11 21-99,-28-5-723,13 15-2,-1 2 234,4 8 488,16 16-158,0-4 270,0 21 118,0-13 46,0 13 329,0-13 172,16 5-883,-12-15 474,27-2-746,-11-8 558,0 0-360,-5-8 377,1-10 229,-12-1-330,12-15 384,-16 15-512,-16-7-443,12 9 156,-27 7-95,27-6-304,-28 14-277,28 2 651,-27 10-40,27 8 583,-12 15 452,16-11-266,16 11-539,-12-15 473,27-1-843,-27-7 802,28-2-1148,-28-16 921,11-10-257,-15-1-1122,0-22 1084,-15 27-3133,11-18 2387,-12 30 51,0-6 1,-3 16 0,-17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11.494"/>
    </inkml:context>
    <inkml:brush xml:id="br0">
      <inkml:brushProperty name="width" value="0.11429" units="cm"/>
      <inkml:brushProperty name="height" value="0.11429" units="cm"/>
      <inkml:brushProperty name="color" value="#E71225"/>
    </inkml:brush>
  </inkml:definitions>
  <inkml:trace contextRef="#ctx0" brushRef="#br0">636 1 17134,'-35'35'4446,"15"-8"-3262,-27 6-808,39-5-582,-39 7 436,27 8-144,-10-1 1,-6 1 167,-23 19-90,16 4 0,0 0-192,-12-4 69,19-15 1,5-2 222,8 0-6,-9-1-133,17-17-235,11-2-588,-12-15 32,16-3 101,-16-7-552,13 0 205,-13 0-23,16 8 45,0-6 229,0 13 462,0-12-443,0 5 462,0-8-989,0 0 179,0-8 595,0-2 395,0-8 0,0 1 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12.285"/>
    </inkml:context>
    <inkml:brush xml:id="br0">
      <inkml:brushProperty name="width" value="0.11429" units="cm"/>
      <inkml:brushProperty name="height" value="0.11429" units="cm"/>
      <inkml:brushProperty name="color" value="#E71225"/>
    </inkml:brush>
  </inkml:definitions>
  <inkml:trace contextRef="#ctx0" brushRef="#br0">1 36 15515,'0'-20'1117,"0"4"-835,0 16 1415,0 0-1633,16 0 219,-13 8-644,13-6 395,-16 14 290,0-6-414,0 8 270,16 38-380,-12-28 165,11 52-157,-15-56 851,-15 24 143,11-28-459,-12 5 371,16-15-624,0 5 343,-16-13-152,13 6 659,-13-8-1264,16 0-492,0 0 329,0-8-227,0 6 714,0-5 0,0 7 25,0 0-773,0-8 892,0 5 90,0-5-90,0 8-198,0 0 180,16 0-271,-13 0 145,29 0 270,-28-7 694,11 5-683,17-6 60,-24 8-251,23 0 90,0 0 0,-7-7 290,42-3-199,-42 1-455,23 1 146,-27 0-128,-1 6 117,-3-6 477,-16 8-1138,0 0 1,-16-8 0,-3-1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22.578"/>
    </inkml:context>
    <inkml:brush xml:id="br0">
      <inkml:brushProperty name="width" value="0.11429" units="cm"/>
      <inkml:brushProperty name="height" value="0.11429" units="cm"/>
    </inkml:brush>
  </inkml:definitions>
  <inkml:trace contextRef="#ctx0" brushRef="#br0">71 124 16292,'-15'19'6309,"11"5"-6191,-12-6 1339,16-7-2326,0 13 560,0-14 75,0 15 103,0 3 337,16-9-2113,3 5 1056,1-14-781,11 0 1179,-11 6-623,15-15 883,16 7-133,-27-8 209,38-23 1562,-54 9 363,24-20 129,-32 1-1125,-16-20-51,12 4-591,-27-2-537,11 18-82,-62-2-538,50 13-726,-46-2 397,58 32 1999,-15 10 445,16 17-29,3 42 150,16-17-324,0 24-148,16-31-392,3-7-612,16-19-1236,16-3 13,-27-22 591,39 5 375,-40-14 1085,28-26 455,-16 9 609,-15-48-715,-4 38 892,-16-17-844,0 25-857,0 1 328,-32-18-1948,-23 4-3593,12 3 3355,-19 21 797,42 15-78,-15 8-1173,-1 1 2429,17 9 848,3 7 741,16 34-864,0-16 195,16 16-1091,3-18-325,32-4-953,-27 1 2405,39-13-2799,-55-17-53,54-24 2041,-54 5 441,23-15 3943,-15-7-3451,-12 11-171,12-19 52,-16 14-557,0-16 369,0 13-1432,-16-11-1136,-4 21-667,-15 3 641,-16 1 862,28 14 50,-40 2 537,55 10 1136,-39 8-637,27-1 1147,1 1 748,3 0-394,16 7-1432,0-5 49,0 21-2004,0-20-866,32 28 2019,-9-27 0,28 4 0,-16-18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23.932"/>
    </inkml:context>
    <inkml:brush xml:id="br0">
      <inkml:brushProperty name="width" value="0.11429" units="cm"/>
      <inkml:brushProperty name="height" value="0.11429" units="cm"/>
    </inkml:brush>
  </inkml:definitions>
  <inkml:trace contextRef="#ctx0" brushRef="#br0">212 196 16757,'-49'47'3276,"0"0"1,1-8 0,17-3-1606,47-3-4195,4-6 802,15 1 399,-15-3 258,27-7 952,-40-8-722,56-3-329,-39-14 984,27-34 1655,-32 15 159,-3-62-614,-16 53-176,0-63-618,-16 55 109,-19-39-1020,-4 50-401,-28-17-585,44 37 842,-56 12 929,67 12 997,-35 21 100,32 2-215,11 3-151,-12 5-2972,16-16 2895,0 7 94,16 25-1326,-12-24-400,43 38-964,-39-52 676,54 12 556,-38-23 3274,11-3-2885,-4-7 253,-11-23 1108,15 2-244,1-30 615,-17 13-448,-3 3 38,-16 10-748,0-1-313,0 7-94,-31-22-1671,23 19 618,-55-19-264,55 29 289,-55-3 384,56 22 1800,-40 19-55,43-5-455,-12 52 598,16-46-659,0 61 154,0-62 143,31 31-1402,-7-38-1092,42-9 939,-42-4 242,39-45 1067,-55 23 374,23-49-381,-31 42-485,0-42 647,-16 42-829,-3-18-528,-1 31 412,-27-6-994,39 22 1466,-23 12-124,31 11-320,0 30 180,0-20 746,0 12-177,15-31-876,5 11-149,0-27-515,-5 12-516,-15-16 1811,16-8 494,-12 6-90,12-22 22,-16 21-251,0-21-1403,0 14-695,0 0-867,0 2 2393,0 8 1,-16 0 0,-4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26.662"/>
    </inkml:context>
    <inkml:brush xml:id="br0">
      <inkml:brushProperty name="width" value="0.08" units="cm"/>
      <inkml:brushProperty name="height" value="0.08" units="cm"/>
      <inkml:brushProperty name="color" value="#008C3A"/>
    </inkml:brush>
  </inkml:definitions>
  <inkml:trace contextRef="#ctx0" brushRef="#br0">0 8 22356,'16'-2'2565,"3"-3"-1351,17 20-2579,-1-13 1680,16 14-567,-12-7 461,15 3 1,6 2-659,22 13 347,-14-16 1,1-2-125,21 15-38,-23-22 1,0-2-2197,15 8 2592,-8-7 1,1-2 632,19 1-2459,-19 0 1972,3-8-991,-70 6 1332,23-6-1243,0 8 530,-23 0 660,24 8-1437,-32-6 171,0 14-78,0-14 105,-16 5 1636,-4-7-4335,-15 0 2562,0 0 360,15-7-201,5 5 0,-1-14 1,-4 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27.347"/>
    </inkml:context>
    <inkml:brush xml:id="br0">
      <inkml:brushProperty name="width" value="0.08" units="cm"/>
      <inkml:brushProperty name="height" value="0.08" units="cm"/>
      <inkml:brushProperty name="color" value="#008C3A"/>
    </inkml:brush>
  </inkml:definitions>
  <inkml:trace contextRef="#ctx0" brushRef="#br0">0 142 20917,'36'0'1709,"-1"-7"-6104,16-3 5231,-12-8-212,12 8-204,0-5 1040,-12 5-820,28-8-57,-12 0 451,31 9-1020,-27-7 2444,-8 14-2876,-36-6 1948,-15 8-2264,0 0-472,-31 16 1362,23-12-631,-39 27 965,27-27-1401,-30 27 1535,26-27-1573,-39 20 1425,40-22-251,-13 6-608,5-8 94,-20 8-319,8-6 994,-39 5-926,43-7 1633,-12 0-1119,31 0 880,4-7-1751,16 5 1648,0-6-687,32 8 405,-9 8-667,12 1 767,12 24-1088,-7-3 132,-1 5 765,24 15-4497,-24 4 3315,16 3-897,-4 25 724,-32-48-1560,-3 14 1516,-16-37 1260,0-4-2383,0-7 1760,0-7 558,16-4 289,-12-6 1,11-9 0,-15-1-1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28.246"/>
    </inkml:context>
    <inkml:brush xml:id="br0">
      <inkml:brushProperty name="width" value="0.08" units="cm"/>
      <inkml:brushProperty name="height" value="0.08" units="cm"/>
      <inkml:brushProperty name="color" value="#008C3A"/>
    </inkml:brush>
  </inkml:definitions>
  <inkml:trace contextRef="#ctx0" brushRef="#br0">0 301 21186,'0'-20'396,"0"-3"-294,0 13 309,0-15-4506,0-3 4260,0 1 1223,0-7-947,0 7-589,0-1 148,0 3 90,31-1 968,-23 15 3180,39-5-3486,-43 16-874,28 16-648,-29 3 641,13 48-144,-16-24 273,16 40-1354,-12-52 219,27 18-237,-27-29 1267,12 5 96,-16-15 498,0-3-36,0-22-453,0 11 206,0-19-8,15 13 1720,-11-8-1350,28-23 1415,-28 18-1900,27-35 709,-27 45-350,27-34 396,-27 33-305,27-19-106,-27 23 104,12 2-560,-16 8 94,16 16-1686,-12 3 1049,11 25-813,-15-15 1122,0 20-4224,0-28 3974,0 13-571,0-17 936,0-7 708,0 6-521,0-14 328,0 14-547,0-14-719,0 6 179,0-8-1290,0 0 3661,16-8-1641,-12-2 52,12 0 50,-16-6 1,0 6-1,0-8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28.573"/>
    </inkml:context>
    <inkml:brush xml:id="br0">
      <inkml:brushProperty name="width" value="0.08" units="cm"/>
      <inkml:brushProperty name="height" value="0.08" units="cm"/>
      <inkml:brushProperty name="color" value="#008C3A"/>
    </inkml:brush>
  </inkml:definitions>
  <inkml:trace contextRef="#ctx0" brushRef="#br0">107 63 17678,'-40'-10'906,"9"2"-1053,31 8 1644,0 0-653,0 8-359,0 2 234,-16 0-2658,12 6 2534,-11-7 1374,15 17-1197,15-7-1725,-11 7 838,12-9-774,-16 1 1879,47 8-2471,-19-15 4093,22 5-3777,-18-16 1943,-13 0 535,17-7-681,-17-27 1357,-3 11-1233,-16-42-122,0 33-147,-16-11-1341,12 18-791,-43 7 634,24 8-2389,-44 26 2005,28 6-1742,4 44 3234,19-25 0,16 18 1,0-23-1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22.262"/>
    </inkml:context>
    <inkml:brush xml:id="br0">
      <inkml:brushProperty name="width" value="0.08571" units="cm"/>
      <inkml:brushProperty name="height" value="0.08571" units="cm"/>
    </inkml:brush>
  </inkml:definitions>
  <inkml:trace contextRef="#ctx0" brushRef="#br0">1 36 7623,'0'-20'539,"0"4"-449,0 16 720,0 0-630,0 9 180,0 8-91,0 11-3481,0 7 3302,0 0-2178,15 8 2088,5 2 30,0 8 59,-4 11 1,-1 3-90,5 22-689,-4 6 0,3 0 779,16-5-45,-18 1 0,1-2 1292,18-10-1337,-17 7 0,-3-2-90,4-19 90,-10 12 0,-5 1 0,-5-11 0,0-1 0,0-1 90,0-14 1993,0 24-2353,0-46 91,16-4 179,-12-17 2587,11-8-2856,-15 0 100,0 0-1000,0-23 179,0-15 540,0-9 450,-15-11 0,11 20 0,-12-5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29.500"/>
    </inkml:context>
    <inkml:brush xml:id="br0">
      <inkml:brushProperty name="width" value="0.08" units="cm"/>
      <inkml:brushProperty name="height" value="0.08" units="cm"/>
      <inkml:brushProperty name="color" value="#008C3A"/>
    </inkml:brush>
  </inkml:definitions>
  <inkml:trace contextRef="#ctx0" brushRef="#br0">247 353 24694,'20'0'990,"-4"0"-1080,-16 0 270,0 0-90,-16 0 0,12 0 90,-12 0-180,16 0 269,-15-7-1080,11 5 179,-27-6 342,11 8 200,-15 0 0,-1 0 90,17 0-90,3 0 0,16 0 811,-16 8 723,-3-6-819,-1 13 517,5 3-58,15-7-1052,0 29-91,0-27-269,15 29-302,5-23-1320,15-1 968,0-10-140,16-24 770,-11 4-2511,26-44 4118,-42 30-2185,23-62 2096,-28 52 465,1-62-821,-4 55-157,-16-23-1174,0 30 82,0 9 1554,0 10-2183,-16 9-364,-4 8 690,1 0 721,3 15 995,16-3-704,0 37 179,0 22-539,0-11 270,0 38 479,0-64-538,0 46-269,16-54-1691,3 38 1553,32-50 9,-12 18-636,-3-30 4231,11 5-3694,-24-7 524,28-7 197,-31-4 1410,11-6-342,-11-9-26,-1 14 342,-3-4-652,-16 16-755,0 0-322,16 9-164,3-7-572,1 14-958,-4-15 812,-16 7 245,15-8 6,-11 8-80,28-6 884,-13 6-3486,1-16 4249,-5-2 823,-15-23-1446,-15-20-1126,-5 12-128,-15-8 616,15 39-2195,5 2 382,-17 8 3059,-7 31 0,0-15 0,8 25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30.613"/>
    </inkml:context>
    <inkml:brush xml:id="br0">
      <inkml:brushProperty name="width" value="0.08" units="cm"/>
      <inkml:brushProperty name="height" value="0.08" units="cm"/>
      <inkml:brushProperty name="color" value="#008C3A"/>
    </inkml:brush>
  </inkml:definitions>
  <inkml:trace contextRef="#ctx0" brushRef="#br0">0 35 23809,'20'-19'5460,"11"4"-4336,-11 15-7598,0 0 6129,27 0 287,-24 7-246,28 3 1034,0 15-506,20 27-1840,3-3 1370,-8 23 1,1 3-398,-25-43 0,-1 0 1404,21 42 0,-7-3-2162,-16-30 1039,24 26 788,-55-37-667,23 19-3282,-31-29 4213,0 13 217,0-23-1056,0-3 789,0-7-1104,0 8 700,0-5-1784,0 5 4388,0-16-5088,-31-25 860,23 1-366,-23-10 683,15 9 1,-3 5-1,-17-7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31.280"/>
    </inkml:context>
    <inkml:brush xml:id="br0">
      <inkml:brushProperty name="width" value="0.08" units="cm"/>
      <inkml:brushProperty name="height" value="0.08" units="cm"/>
      <inkml:brushProperty name="color" value="#008C3A"/>
    </inkml:brush>
  </inkml:definitions>
  <inkml:trace contextRef="#ctx0" brushRef="#br0">71 158 18232,'-20'-9'-3831,"5"-7"2133,15 14 2987,-16-5-750,12 7 917,-12 0-595,16 0 571,0-9-1287,0 7 1654,0-6-370,16 8-854,4 0 451,15 0-577,-15 0-89,27-7-2944,23-11 3378,-7 7-1330,4-6 0,-5 2 1226,-30 12-448,62-21-107,-86 22 264,23-6-271,-31 16 463,-31 10-409,23 1 1938,-55 7-2498,24-9 1469,-16-7-1478,20 5-305,-12-13 184,23 7 1181,-27-9-1433,16 0 700,0 7 408,15-5 475,-27 6-572,39-8-317,-23 0 445,31 0 783,0 0-892,0 8-216,15 2-1173,-11 7 466,28 1 73,-28 0 275,11 7-562,-15-5 1102,16 13-4309,4 2 3691,-1 2 758,12 30-104,-11 14-29,0-20-1477,-5 11 1805,-15-60-2099,0 11-343,0-28 3937,0-13-1711,0-4-2238,0-19 839,0 21 1173,0-5 1,0-1 0,0-1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32.163"/>
    </inkml:context>
    <inkml:brush xml:id="br0">
      <inkml:brushProperty name="width" value="0.08" units="cm"/>
      <inkml:brushProperty name="height" value="0.08" units="cm"/>
      <inkml:brushProperty name="color" value="#008C3A"/>
    </inkml:brush>
  </inkml:definitions>
  <inkml:trace contextRef="#ctx0" brushRef="#br0">71 363 19132,'0'10'-51,"-16"-2"2846,12-8-2559,-27 0-59,27 0 62,-12 0 483,16 0 23,0-8-690,0 6 1114,0-37-1785,0 7 760,0-29-269,0 16 270,32-14 536,-25 21-657,25 2 1261,-32 5-1285,31 19 801,-23-6-203,23 26-692,-15 12-926,-12 7-24,12 22 297,-16-18-358,0 28 1195,15 2-1399,-11-20 734,12 16 227,-16-45 1638,0 4-1052,0-16 1024,0 0-867,0-8-305,0-10-3154,16-1 4434,-12-7-2948,11 9 2701,-15-1-1213,0 0-305,32-31 1125,-25 31-138,25-36 2355,-32 50-4070,15-20 1666,-11 22 2601,28-5-2443,-28 7-306,11 0-855,-15 0 353,0 23-572,0-17 1039,0 33-1061,0-27 365,0 44-275,0-30 666,0 31-270,0-37-540,0-3-2817,0-1 3482,0-14-1799,0 6-450,0-8 2285,0 0-3689,0-8 3294,0-2 722,0 0 0,16-6 1,4 7-1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32.513"/>
    </inkml:context>
    <inkml:brush xml:id="br0">
      <inkml:brushProperty name="width" value="0.08" units="cm"/>
      <inkml:brushProperty name="height" value="0.08" units="cm"/>
      <inkml:brushProperty name="color" value="#008C3A"/>
    </inkml:brush>
  </inkml:definitions>
  <inkml:trace contextRef="#ctx0" brushRef="#br0">71 107 24349,'-20'-3'395,"5"-3"-1264,15 22 1232,0-6 34,0-1 18,0 7-80,0-6 96,15 16-1185,-11 1 563,27 0-21,-11-1-153,15-9 541,-15-7-381,11-10 690,-27-10 671,28-38 598,-28 14-1235,-4-33 541,-20 38-1306,0-12-121,5 29 89,-1-19-2504,-19 27 852,11-11-26,-23 15-2158,28 23 2831,-1-9 1646,4 35 0,16-28 1,0 12-1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33.462"/>
    </inkml:context>
    <inkml:brush xml:id="br0">
      <inkml:brushProperty name="width" value="0.08" units="cm"/>
      <inkml:brushProperty name="height" value="0.08" units="cm"/>
      <inkml:brushProperty name="color" value="#008C3A"/>
    </inkml:brush>
  </inkml:definitions>
  <inkml:trace contextRef="#ctx0" brushRef="#br0">212 460 19819,'20'0'1349,"-4"0"-6200,-1 0 5301,-11 0 2128,12 0-1948,-16 0 2388,0 0-2748,0-9-139,-16 0-938,-3-1-2131,-1-6 1844,4 6 2435,16 0-1210,-31-13-1098,23 19 245,-55-11 433,55 15 1186,-39 0 3344,28 0-2876,-1 15 927,5-3-361,15 37-1013,0-26-245,0 34-383,15-36-1649,5 13 189,31-24 653,-12-2-940,12-16 485,0-26 2230,-28 3-109,24-51-223,-43 39-173,12-5 0,0-2 732,-12-9-1258,27-35 478,-27 45-1071,12-8-416,-16 45-97,-16-4-1228,12 16 1960,-12 0-168,16 8 557,0 2-275,-15 39 982,11 24-1060,-12 3 563,16 0 818,0-17-1588,16 27-323,3-31-127,6-8 0,1-6-433,-2-19-721,39 4 1365,-56-26 334,56-26 1141,-39 4 911,11-34-155,-19 24 237,-1-18-354,-11 22-891,12 3-666,-16 7 0,0 8 0,0 3-927,0 7 253,0 7 119,16 35-626,-13-17 837,13 47-4241,0-48 3975,3 17 360,1-16 61,27-5-350,-39-2 867,23-18 906,-15-26 291,-12-11 2073,12-1-2820,-16-26-3830,0 31 4050,0-18-1407,-16 17-66,12 15-3348,-43 1 3738,-24 34 1,9 5 0,-21 22-1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1:44.281"/>
    </inkml:context>
    <inkml:brush xml:id="br0">
      <inkml:brushProperty name="width" value="0.11429" units="cm"/>
      <inkml:brushProperty name="height" value="0.11429" units="cm"/>
    </inkml:brush>
  </inkml:definitions>
  <inkml:trace contextRef="#ctx0" brushRef="#br0">2099 19 15742,'0'29'180,"0"-11"-90,-16-2 1948,12-5-1835,-29 7 443,12 17-376,-15-5 292,-1 24-101,-5-7 1,-2 1 542,-5 20-540,-11 1 0,1-1-540,14-13 369,1-6 1,2-4-194,18-12 30,-25 35-209,28-35 33,-16 36-260,1-29 573,15 31-811,-12-39 629,13 28-505,-17-38 215,17 37-79,-13-34 384,13 50-288,-1-40-70,-28 43 609,41-45-933,-41 26 943,45-36-726,-29 28 662,29-29-867,-29 29 951,-4-29-191,13 21-69,-9-22 538,0 30-816,9-26 1000,-29 26-501,32-23 394,-44 42-504,52-33-286,-18 2 0,-3-2 418,14-7-410,-17 40-54,16-44-230,-11 40-145,27-52 41,-11 21 45,16-17-360,-33 25 645,25-18-231,-25 43 290,17-44-131,-4 35 11,-1-36 565,-11 11-5,27-15-3517,-11-9 2908,16 6-96,0-5-252,-16-1 418,-5 6 669,1-14-1418,3 23 861,1-5 3904,-4 9-3603,-1 6 571,-12-7 62,13 18-1057,0-24 313,3 11 205,17-23-1188,0 8-106,0-7 60,0-3 301,0-8-332,0 0 372,-16 0-386,12 0 334,-13 0 582,17 0 0,0 8 0,0-6 0,-16 14 969,12-14-398,-29 23 235,29-13-310,-12 14 193,16-16-599,0-1-90,0-9 450,0 0-1509,16 0 488,-12 0-235,29 0 400,-29 0-283,29 8 284,-29-6-190,12 6 0,17 1 291,-25 1-551,41 0 511,-28 6-504,-1-6 275,13 1 500,-13 5-165,1-14 799,-5 6-653,-16-8 1127,0 0-781,-16 0 594,12 0-364,-13 0-6,17 0 355,0 0-709,0-8 451,0 6-485,0-14-180,17 5 803,-13-15-700,12-3 628,0-24-265,5 12-226,11-25 1,5-3 468,8 12-276,-8 0 1,-4 3 430,-13 20-815,29-20 774,-24 20-598,12-17 359,12 24-445,-41-1-320,58-9-3258,-26-49 3400,1 45 114,-4-10 0,-8 1-246,-21 26-199,41-44 464,-45 44-415,45-35 838,-41 36-723,25-19 467,-17 21-396,5-22 117,-1 12 347,13-14-238,-12 8 425,-1-16 2399,13 12-2324,-29-12-1009,29 25 661,-13 1-3291,0 17 2983,-3-7 347,-17 15-828,0-14 178,0 6-477,33-25 1604,-25 12-1219,41-28 695,-29 29 384,17-54-760,0 48 4533,-17-32-3890,-3 34 285,-1 5-724,-12-5-211,12 15-8,1-5 286,3 6-280,1-16 70,28-4 426,-41 2-600,25-15 237,-17 21 787,5-30-1006,-1 22 93,29-24 658,-41 24-833,41-13 730,-45 23-424,13-15-165,-17 23-516,16-5 1103,-12 9-469,29-2-484,-29-17 406,29-2-37,-13-23 476,1 18-66,11-16 479,-28 37-1114,29-19 880,-29 19-373,13-13 479,-17 7-1404,0 9 355,16-6 744,-12 14-426,29-23-2747,-29 21 2976,29-21-38,-29 15-254,12 0 983,-16-6-776,16-3 34,-11 7-31,11-13 3101,-16 23-3988,16-14 1804,-12 14-746,13-14 202,-17 14-286,0-15-916,0 15 522,16-14 635,-12 14 421,29-15-1069,-29 15 407,12-6-404,-16 8 1214,0 0-720,-16 0 0,12 0-1067,-12 0 766,-1 0-179,13 0 93,-12 0-271,16 0 1468,-33-8-1130,25 6 449,-41-15-535,28 7 735,-16-8-1091,17 8-1254,4 1 608,16 9 1318,0 0 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1:46.765"/>
    </inkml:context>
    <inkml:brush xml:id="br0">
      <inkml:brushProperty name="width" value="0.11429" units="cm"/>
      <inkml:brushProperty name="height" value="0.11429" units="cm"/>
      <inkml:brushProperty name="color" value="#E71225"/>
    </inkml:brush>
  </inkml:definitions>
  <inkml:trace contextRef="#ctx0" brushRef="#br0">0 736 15591,'37'-57'5590,"0"4"-3768,0 16-138,-17-8-1764,29-2 891,-24 1-979,44-16 729,-28 5 511,12-1-1093,1-11-160,-13 20-63,28-6 497,-44 10-834,7 16 815,-32 11-1441,0 10 79,0 8-181,-16 0-184,-4 0-77,-1 16 1025,5-12-353,-1 21 417,13-15 682,-12 0 0,16 6 1,0-6-1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1:47.365"/>
    </inkml:context>
    <inkml:brush xml:id="br0">
      <inkml:brushProperty name="width" value="0.11429" units="cm"/>
      <inkml:brushProperty name="height" value="0.11429" units="cm"/>
      <inkml:brushProperty name="color" value="#E71225"/>
    </inkml:brush>
  </inkml:definitions>
  <inkml:trace contextRef="#ctx0" brushRef="#br0">147 0 17570,'0'29'672,"0"-2"-447,0-9-23,0 8-188,0 3-95,0 8 267,-16 0 728,-4 25-344,-1-20 669,-12 52-585,29-57-438,-28 30 579,27-46-508,-11-2 1233,16-11-2250,0-16 194,0 5 16,16-5 771,-11 0 817,11 6-1658,-16-6 393,0 8-1267,16 0 1791,-12 0-361,13 0 181,15-8-519,-23 6 159,56-6 307,-57 8 232,58 0-236,-25 8-383,0 2-357,8 8 31,-29 0-2533,17 10 1258,0-16-49,-1 12 1653,-15-14 0,-21 0 0,-21-2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1:48.149"/>
    </inkml:context>
    <inkml:brush xml:id="br0">
      <inkml:brushProperty name="width" value="0.11429" units="cm"/>
      <inkml:brushProperty name="height" value="0.11429" units="cm"/>
      <inkml:brushProperty name="color" value="#E71225"/>
    </inkml:brush>
  </inkml:definitions>
  <inkml:trace contextRef="#ctx0" brushRef="#br0">627 10 15591,'0'-10'3462,"0"27"-2878,-33 13 2558,25 25-2878,-41-8 626,21-5 1,3 1-142,-4 13-565,-3-10 1,-1 4 506,6-1 0,0 0-321,-2 1 1,-3-1 213,-4 2 1,-2 0-704,2 3 0,3-4 984,-8 4-1618,4 31 443,21-60-489,-1 16-609,13-39 442,-12 6-68,32-16-557,5-27 762,-1 2 784,29-44 1,-24 25-1,28-20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23.081"/>
    </inkml:context>
    <inkml:brush xml:id="br0">
      <inkml:brushProperty name="width" value="0.08571" units="cm"/>
      <inkml:brushProperty name="height" value="0.08571" units="cm"/>
    </inkml:brush>
  </inkml:definitions>
  <inkml:trace contextRef="#ctx0" brushRef="#br0">283 36 11311,'35'0'539,"-15"7"-359,11 3-180,-27 8 180,12-1 0,15 9 0,-23 1-180,28 6 0,6 1 180,-14 1-315,11 11 0,4-4 135,-4-24-90,-4 37 90,-19-51-180,-16 12 180,0-16-270,0 0 90,0-8-90,0-10 270,-16-2-269,-3-21 269,-17 12-90,17-15 90,-12 17-270,-5-30 180,-3 24-90,-28-33 90,44 44 180,-24-9-180,43 29 270,-43-14-90,39 14-90,-23-6 0,31 8 899,0 0-899,0 8 90,0-6-90,0 5-180,0-7 270,0 0-90,0 9 270,0-7-90,0 6-180,0-8 0,0 7 720,-16 11-630,-4 2 449,-15 21-449,0-12 90,-16 38 0,27-26-90,-23 33 0,43-42-810,-27 9 720,27-24-1079,-12-7 899,16-2-989,0-8 539,0-8 270,0-2 1,0-7-2430,16-9 2789,-12 7 0,12-15 0,-16 6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1:48.668"/>
    </inkml:context>
    <inkml:brush xml:id="br0">
      <inkml:brushProperty name="width" value="0.11429" units="cm"/>
      <inkml:brushProperty name="height" value="0.11429" units="cm"/>
      <inkml:brushProperty name="color" value="#E71225"/>
    </inkml:brush>
  </inkml:definitions>
  <inkml:trace contextRef="#ctx0" brushRef="#br0">516 128 15591,'0'-20'133,"0"-5"2,0 15 157,0 0 81,0 2-184,0 8 49,0-8-139,0 6 654,16-7 331,-11 9-668,11 0 1,0 0 89,-12 9-1024,13 17-179,-17 21 967,16 2-252,-6 2 1,1 1-1141,9-4 737,-2 5 1,-3-3-406,-11-17 400,12 18 391,-16-39 731,0-4-822,0-26 592,0-36-194,0 12 404,0-20-158,-16 17-907,12 6 846,-13-14-806,17-2 403,-16 14-568,12-18 433,-12 45-1203,16-19 1338,0 31 957,0-6-755,-17 16 1416,13 2-682,-29 9 1054,-20 15-499,8-11 5,-13-2 1,-2 0-330,-6 8-912,13-18 1,0-2 48,-4 8-914,-13-17-359,45 0-2556,-7-8 1397,32 6 2038,32-15 1,-7 7-1,28-8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1:49.833"/>
    </inkml:context>
    <inkml:brush xml:id="br0">
      <inkml:brushProperty name="width" value="0.11429" units="cm"/>
      <inkml:brushProperty name="height" value="0.11429" units="cm"/>
      <inkml:brushProperty name="color" value="#E71225"/>
    </inkml:brush>
  </inkml:definitions>
  <inkml:trace contextRef="#ctx0" brushRef="#br0">553 38 16085,'-21'-21'-6099,"5"5"4516,16 16 4155,0 0-1172,0 8-407,0 2-232,0 1-56,0 5-615,-16 2 3027,12 3-1021,-13 14-1152,17-15-674,-16 22 537,-37 38 523,24-15-933,-11-14 0,-12 7 0,13-5 1012,19 26-1648,-35 5 1,-5-4 1278,19-15-1105,21-7 0,-1-5 699,-11-18-249,32 24-1895,0-47-760,0 4 682,0-24-517,16-18 1483,4-5-303,1-38 672,-5 26 81,17-35 0,-25 37 0,25-12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1:50.364"/>
    </inkml:context>
    <inkml:brush xml:id="br0">
      <inkml:brushProperty name="width" value="0.11429" units="cm"/>
      <inkml:brushProperty name="height" value="0.11429" units="cm"/>
      <inkml:brushProperty name="color" value="#E71225"/>
    </inkml:brush>
  </inkml:definitions>
  <inkml:trace contextRef="#ctx0" brushRef="#br0">405 148 15725,'0'-31'-90,"0"-2"269,0 31 1,0-14-90,0 14 90,0-6 0,0 8 989,0 0-989,17 0 180,-13 8-1094,12-6 673,-16 23 421,16-13-1426,-12 14 1037,13 1-873,-17 1 1082,0 9 180,16 15 50,-12-19-229,13 34-467,-17-33 1172,0 27-497,0-30 152,0 12-630,0-31 2993,0-4-3575,0-26-805,0-3 226,0-14-466,0 6 91,0-7 179,0-26-180,0 19 832,0-42 342,0 42 452,0-26 0,0 39 180,0-5-180,0 24 0,0-5 0,0 14 0,0-14 0,0 14 0,0-6 270,0 8 629,0 0-809,-17 0 270,13 0-3572,-12 0 3482,-17 8-90,25-6 90,-41 6 359,-4 8-449,-9-3-135,8 3 0,2 3 45,7 1-630,-20 6 91,44-16-721,1-1 900,3-9 270,34 8 0,3 2 0,17 9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1:54.432"/>
    </inkml:context>
    <inkml:brush xml:id="br0">
      <inkml:brushProperty name="width" value="0.11429" units="cm"/>
      <inkml:brushProperty name="height" value="0.11429" units="cm"/>
    </inkml:brush>
  </inkml:definitions>
  <inkml:trace contextRef="#ctx0" brushRef="#br0">111 157 16503,'0'-31'1064,"0"-2"-920,-16 31-4,12-14-296,-13 14 359,17-6 454,0 8-3,0 0-114,0 25-540,0-19 180,0 43 56,0-35 206,0 21-117,0-17-325,0 1 153,17 16-706,3-13-406,0 13 305,13-25 164,-29-1-138,29-18 1015,-29 7 230,29-31 481,-29 19 97,12-29 365,-16 23-816,0-7-74,0 8 318,-16-7-1892,12-3 269,-29-16-1264,13 15 853,-1-5-130,-12 25 962,13 10 60,0 10 1005,-13 25 1006,12-5-651,1 40 179,4-35-32,16 40-509,16-42-1096,4 20-296,1-24-1075,28-3-200,-41-15 65,58-11 1559,-42-11 454,13-23 837,-4 11 438,-13-28-471,1 37 686,-5-35-538,-32 34-1349,-5-20-629,-16 17-539,0 0-415,1 8 764,-18-7 24,30 15 139,-25-6 219,45 16 2283,-29 2-597,29 9-89,-12 7 482,16-6-1153,0-1 323,16 6-4796,4-21 4177,1 20-1486,-5-22 838,1 15-710,3-15 498,0 6 186,13-8 740,-12 0 3861,-1-8-3318,-4-2 771,-16-17-1556,0-10 1125,0-10-970,0 8-126,0 4-380,-16 17-1849,-4 16 189,-1 4-128,-28 33 2479,41-13 1,-25 21-1,33-14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1:55.985"/>
    </inkml:context>
    <inkml:brush xml:id="br0">
      <inkml:brushProperty name="width" value="0.11429" units="cm"/>
      <inkml:brushProperty name="height" value="0.11429" units="cm"/>
    </inkml:brush>
  </inkml:definitions>
  <inkml:trace contextRef="#ctx0" brushRef="#br0">185 149 17679,'-21'-9'-4039,"5"7"2693,16-7 763,0 9 431,0 0 170,-16 0 368,11 0-389,-11 0-1096,16 0 1189,0 0 449,0 17-539,0-13 360,0 37-270,0-35 270,16 35-270,-11-28-90,11 5 90,-16-2-90,0-14 180,16 6 0,5-8-270,-1 0 270,13-8-90,-29 6 89,12-22-89,1 4 180,-13-18-180,12 10 90,-32-15-90,12 20 450,-45-28-450,24 29 449,-44-5-359,44 19 90,-40 24-450,56 5 180,-23 40-90,32-18 90,0 35-90,0-37-269,32 12 359,-23-24-90,56-3 90,-40-15 0,28-3 0,-33-16 179,-3-11-179,-1-1 180,-12-40-180,12 34 540,-16-34-450,-16 40 270,12-15-270,-12 23 270,-17-13-450,25 23 180,-25-6-180,17 16 180,11-6-180,-11 23-3392,16-21 3482,0 21 21,0-15-21,0 8 90,16 25-90,-11-18-90,11 26 90,0-39 3357,5 21-3357,-1-29 0,13 13 0,-29-26 104,12-18-104,-16 5 359,0-21 1,0 15 450,0-10-810,0 10 270,0-7-270,-16 23 179,12-5-538,-12 17-181,16 8 540,0 3-90,0 32 90,0-10 90,0 36-90,0-36 180,0 18-180,0-31 450,0 7-270,0-17 89,0-1 271,16-26-720,-12-19 0,12-6 270,-32-27-360,12 28-89,-12-20 89,16 38 0,0-10 90,0 23-360,0 0-539,-17 1 449,13 9-89,-29 0-1440,29 17 2159,-12 11 0,-17 20 0,-8 7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8:44.779"/>
    </inkml:context>
    <inkml:brush xml:id="br0">
      <inkml:brushProperty name="width" value="0.11429" units="cm"/>
      <inkml:brushProperty name="height" value="0.11429" units="cm"/>
      <inkml:brushProperty name="color" value="#E71225"/>
    </inkml:brush>
  </inkml:definitions>
  <inkml:trace contextRef="#ctx0" brushRef="#br0">0 741 9911,'0'-19'293,"16"-5"-129,-12 14-1,27 1-95,-11-7 168,15-2-141,32-33 26,-24 2-25,0 19 1,-4 0-124,-15-14 195,39-22-228,-24 22 145,-4-1 1,0 1-238,5 10-3206,22-30 3377,-38 42-108,11-11 13,-4 7-106,-11 7 177,0 1 76,-5 3-86,-15 13-54,0-6 3468,0 8-3502,0 0-92,0 8 127,0-6-12,0 5-174,0-7-123,0 0 349,0 8-62,0-6 208,0 6-90,0-8-2934,0 0 2906,0 8 0,0-6 0,0 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8:45.640"/>
    </inkml:context>
    <inkml:brush xml:id="br0">
      <inkml:brushProperty name="width" value="0.11429" units="cm"/>
      <inkml:brushProperty name="height" value="0.11429" units="cm"/>
      <inkml:brushProperty name="color" value="#E71225"/>
    </inkml:brush>
  </inkml:definitions>
  <inkml:trace contextRef="#ctx0" brushRef="#br0">353 19 5498,'0'17'563,"0"1"-1736,0-1 1282,0 9-275,0 1 173,0 9 1153,0 14-886,0 5 629,0 0-993,0-4 2358,0-31-2358,-16 4 172,12-15-119,-11 1 3568,15-2-4251,0-24 540,0 4-449,0-44-3033,0 30 3572,0-31-261,15 22 175,-11-26-2222,12 20 2268,-16 0 130,0 17 270,16 5 2093,-12-1-2335,11 5 141,-15 15-165,0-8 3559,0 6-3524,0-6-39,0 8 62,0 0-5,16 0 157,-12 0-141,12 0 17,-16 0-119,0 0 181,0 8-152,0-6 118,0 6 0,0-8-118,-16 0 90,12 0 0,-12 0-90,16 0 270,0 0-208,0 8 118,0-6 0,0 5 118,-15-7 62,-5 0-1,-15 0 361,-16 0-630,-4 8 109,0-6-42,4 5 105,0-7-470,28 0-3274,-9 0 3302,32 0-1533,0 0 0,16 0 0,3 0 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15.181"/>
    </inkml:context>
    <inkml:brush xml:id="br0">
      <inkml:brushProperty name="width" value="0.11429" units="cm"/>
      <inkml:brushProperty name="height" value="0.11429" units="cm"/>
      <inkml:brushProperty name="color" value="#E71225"/>
    </inkml:brush>
  </inkml:definitions>
  <inkml:trace contextRef="#ctx0" brushRef="#br0">106 88 17956,'-20'0'809,"5"0"-629,15 0 270,0 0-270,-16 0-270,12 0 90,-12 0 0,16 0 0,0 0 270,16 0-360,-12 0-90,12 0 270,-16 0-90,31 0 0,-23-8-2501,23 6 2578,-15-6 410,19 8-397,20-8-2092,-16-2 2409,8 1-149,-27 0 239,0 2 1170,11 5-1757,-11-6-197,-1 8 107,-3 0 3305,-16 0-3082,0 0-301,-16 8 424,12-6-3455,-11 5 3965,-1 2-2809,12-7 2737,-12 13 574,16 3-813,-15 33-1408,11-18 804,-28 24 1825,28-38-1811,-11 38 53,15-31 1931,0 23-2662,0-32 723,0 1-199,0-8 231,0-2 2813,0-8-3013,0 0-84,0-8 432,0-10 0,0 6 0,0-11 0,0 13 0,0-8 0,0 1 95,0-1 0,0 1-95,0 7 0,0-14-90,15 5 848,-11-9-577,12 3 156,0 0-3034,-12 5 2950,11 2 569,-15 3-822,0 5-90,0-8-488,0 0 487,0 1-696,0 7-88,0 2 3924,0 8-4056,0 0 822,0-7 185,0 5-90,0-6 0,0 8 984,0 0-989,-15 0 180,11 0 185,-28 0-270,28 0 85,-11 0 89,-17 0-179,9 0 95,-44 0 90,28 8 243,-12-6-285,16 5 131,15-7-179,-11 0-180,27 0 180,-12 0-450,16 0-1439,0 0 567,16 0 285,3 0 407,1 0-1259,-4 0 1737,-1 0 0,5 8 0,15 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15.824"/>
    </inkml:context>
    <inkml:brush xml:id="br0">
      <inkml:brushProperty name="width" value="0.11429" units="cm"/>
      <inkml:brushProperty name="height" value="0.11429" units="cm"/>
      <inkml:brushProperty name="color" value="#E71225"/>
    </inkml:brush>
  </inkml:definitions>
  <inkml:trace contextRef="#ctx0" brushRef="#br0">565 36 15257,'0'-20'1460,"0"4"-1153,0 16 825,0 0-1028,-16 0 115,12 8-3536,-12-6 3434,1 14 1918,11-7-1283,-12 9 339,16 0-995,0-1 448,-47 32 562,35-15-1274,-66 24 1006,39 9-1160,-16-24-491,19-1 0,5-1 542,8-10 999,-40 34 99,39-34-936,-26 12 468,30-25-241,4 5-45,16-19 1340,0 12-2232,0-16 355,0 0-548,0 8 3682,0-6-3997,0 5 223,0-7-1981,0 0 1910,0-7 1360,0-3 0,16-8 0,4 0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8:55.034"/>
    </inkml:context>
    <inkml:brush xml:id="br0">
      <inkml:brushProperty name="width" value="0.08571" units="cm"/>
      <inkml:brushProperty name="height" value="0.08571" units="cm"/>
      <inkml:brushProperty name="color" value="#E71225"/>
    </inkml:brush>
  </inkml:definitions>
  <inkml:trace contextRef="#ctx0" brushRef="#br0">36 706 8162,'-20'20'450,"4"-4"-360,16-16 180,0 8-180,0-6 90,0 5 0,0-7 449,0 0-3841,16 0 3302,-12-7 0,12-3 0,-16-8 90,31 1-270,-23-1 180,23 0-90,9-19 0,-1-6 90,-4 2-135,13-4 0,2-1-225,1-4 180,-17 4 0,2-2 90,2 7 0,-1 1 0,-10-5 0,1 4 0,34 0 3392,-38 0-3392,11 25 0,-3-15 0,-28 31 0,11 0 90,-15 0-270,0 0 180,0-8 0,0 6 0,0-6 0,0 8-539,0 0 449,0 8 90,0-6-270,0 6 0,0-8-1079,0 0 269,0 8 1080,-15-6 0,11 5 0,-12-7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45.081"/>
    </inkml:context>
    <inkml:brush xml:id="br0">
      <inkml:brushProperty name="width" value="0.08571" units="cm"/>
      <inkml:brushProperty name="height" value="0.08571" units="cm"/>
      <inkml:brushProperty name="color" value="#E71225"/>
    </inkml:brush>
  </inkml:definitions>
  <inkml:trace contextRef="#ctx0" brushRef="#br0">1 36 8252,'0'-20'720,"0"4"-270,15 16-181,5 0 1,15 8 270,0 25-3572,1-2 3122,-1 28 90,0-14-471,3 2 1,10 10 0,-4-6 380,-8-12 0,2 0-30,23 25 0,11 8 0,-9-13-150,19-5 180,-3-17 0,16 2 0,-10-9-45,-25-15 0,2-4 105,31 4 0,16 0 0,-17-6-15,-39-8 0,-1-2 14,17 1 1,8 0 0,-11 0 28,20 0 47,12 4 0,0 0-225,-12-2-45,-9 9 0,-5 1-45,-13-8 180,24 12-720,-44-16-629,27 0 809,-42 0-1259,-8-8 1350,-36 6-1440,-15-21 1349,-1 11 450,-30-37 0,7 10 0,16 8 0,0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8:55.913"/>
    </inkml:context>
    <inkml:brush xml:id="br0">
      <inkml:brushProperty name="width" value="0.08571" units="cm"/>
      <inkml:brushProperty name="height" value="0.08571" units="cm"/>
      <inkml:brushProperty name="color" value="#E71225"/>
    </inkml:brush>
  </inkml:definitions>
  <inkml:trace contextRef="#ctx0" brushRef="#br0">71 53 8072,'0'-29'990,"0"6"-810,0 23 359,0 0-179,0 7-180,0 11-180,0 1 360,0 22-270,0-19 90,0 19 90,0-14-360,0 9 449,-16 23-628,-4-18 89,1 41 90,3-49 90,16 24 90,0-45 90,0 12-180,0-22 0,0 5 90,0-7 629,0 0-629,0-7 90,0 5 90,0-6 0,0 0-180,0 6 0,0-6 179,0 0-89,16 6 0,-12-13-90,27 13 180,-27-6 0,12 0-270,-1 6 180,5-5-90,15 7 0,1 0-90,-17 0-90,12-8 180,5 6 0,-13-7-180,24 9 0,-27 0 90,0 0 90,-5 0-180,-15 0 90,16 0 0,-12 0-180,11 0 180,-15 0 0,16 0 0,-12 0-90,12 0 90,-16 0 360,0 0-360,-16 0 0,12 0-90,-12 0 90,1 0 0,11 0 90,-12 0-90,16 0 269,0 0-448,-15 0 269,11 0-360,-28 0 90,28 0-1529,-11 0 809,15 0 765,0 0 0,0 9 0,0 1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17.163"/>
    </inkml:context>
    <inkml:brush xml:id="br0">
      <inkml:brushProperty name="width" value="0.11429" units="cm"/>
      <inkml:brushProperty name="height" value="0.11429" units="cm"/>
      <inkml:brushProperty name="color" value="#E71225"/>
    </inkml:brush>
  </inkml:definitions>
  <inkml:trace contextRef="#ctx0" brushRef="#br0">126 636 14095,'-40'7'1657,"9"-5"-1401,31 6-137,0-8 284,0 0-314,0 8 98,0-6-2,0 5-123,0-7 806,0 0-1025,16 0-3298,3-7 3957,1-3-2,11-8 275,-11-7-45,31-3-61,-12-15 208,28-2-220,-12-16 214,15-2-572,1 1-2183,-16 9 1982,-20 18-128,12-14 281,-39 25 1200,39-25-1397,-28 22-2441,1 7 2450,-4 5 2176,-16 15-3086,0 0-6,0 7 24,0-5 472,0 6-471,0-8-14,0 0-22,0-8 72,0 6 855,0-5 0,0 7 234,0 0-270,0-8-117,0 6 243,0-7-90,0 9 3266,15 0-3572,-11 0 180,12 0 243,-16 0-629,0 0 206,-16 0 180,12 0-90,-11 0 153,15 0 0,0 0 90,0-7-27,0 5 0,0-6 0,0 8 836,0 0-899,0 8-3239,0 2 3302,-16 7-388,-4 1 1074,1 0 11,-28 23 55,23 14-417,-15-15 1,-4 0 430,0 25-433,-13-17 1,-2-6 236,11-7-682,-1 11 0,-2-3-68,-5-18-216,-15 40 452,30-36-119,-7 7 2596,44-19-3240,-29-9 1928,28-8-2865,4 0 212,20-8 858,-1-2-54,13-7-753,-13-1 341,1-7 1093,11 5 0,-11-6 1,15 8-1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17.930"/>
    </inkml:context>
    <inkml:brush xml:id="br0">
      <inkml:brushProperty name="width" value="0.11429" units="cm"/>
      <inkml:brushProperty name="height" value="0.11429" units="cm"/>
      <inkml:brushProperty name="color" value="#E71225"/>
    </inkml:brush>
  </inkml:definitions>
  <inkml:trace contextRef="#ctx0" brushRef="#br0">36 54 14005,'0'-20'161,"0"5"282,0 7-131,0 6 433,0-6-279,-16 8-166,12 0 15,-12 0-45,16 0-153,0 0 900,0 15-837,0-3 270,0 29-3573,16 5 2820,-12-7 256,12 2-109,-16-23 308,0 7-179,0 19 27,0-6 180,0 14-180,0-25 186,0 6 3316,0-13-3193,0-2-489,0-11 180,0-7 297,0 0-359,0-7 62,0 5 0,0-6 89,0 8-151,0 0 89,0-8-27,0 6 63,0-6-91,0 8-34,0 0 89,0-8-27,0 6 63,15-6 439,5 8-474,0-7 318,11 5-162,4-14 178,4 14-398,28-13 140,-28 13-110,28-14-240,-44 14 336,9-14 2,-17 14-26,-11-5 65,12 7-95,-16 0-292,0 0 289,-16 0-290,12 0 257,-11 0-501,15 0 547,0 7-566,0-5 583,0 6 90,-16-8-153,12 0 0,-12 0-90,1 0 90,11 0-180,-27 0 117,11 8 413,-15-6-353,-1 14 467,1-14-580,0 6 95,0-1-102,15-5-309,-27 6-739,39-8-410,-23 0 1704,31 0 0,0 8 0,0 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39.488"/>
    </inkml:context>
    <inkml:brush xml:id="br0">
      <inkml:brushProperty name="width" value="0.11429" units="cm"/>
      <inkml:brushProperty name="height" value="0.11429" units="cm"/>
      <inkml:brushProperty name="color" value="#E71225"/>
    </inkml:brush>
  </inkml:definitions>
  <inkml:trace contextRef="#ctx0" brushRef="#br0">0 0 21085,'20'53'-672,"-3"-11"271,-1 19 836,-12 19-155,13-29 0,-1 2-229,-12 45 616,12-10-940,-16-35 462,0-6-462,0 0 112,0-18-678,0-21-119,0-26-164,0-27-1045,0-53 2167,0 30-900,0-17 900,0 49 0,0 8 0,0-9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39.773"/>
    </inkml:context>
    <inkml:brush xml:id="br0">
      <inkml:brushProperty name="width" value="0.11429" units="cm"/>
      <inkml:brushProperty name="height" value="0.11429" units="cm"/>
      <inkml:brushProperty name="color" value="#E71225"/>
    </inkml:brush>
  </inkml:definitions>
  <inkml:trace contextRef="#ctx0" brushRef="#br0">37 222 14968,'-10'-51'2068,"0"1"0,-7-26-2041,50 60 2271,-25 14-1559,58-15-185,-42 15-464,13-6 374,12 8-194,-41 0 113,58 0 652,-25 25-2830,16-3 871,-4 48-544,-33-27 1168,-20 35 247,-20-46 1179,-19 15 1,-8-2 364,-18-14-1439,19 1 0,2-5 1643,-10-18-3091,18-9 1492,15 0-260,5-9 0,16-1 1,0-9-1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04.997"/>
    </inkml:context>
    <inkml:brush xml:id="br0">
      <inkml:brushProperty name="width" value="0.11429" units="cm"/>
      <inkml:brushProperty name="height" value="0.11429" units="cm"/>
      <inkml:brushProperty name="color" value="#E71225"/>
    </inkml:brush>
  </inkml:definitions>
  <inkml:trace contextRef="#ctx0" brushRef="#br0">71 760 11216,'-39'9'2427,"8"-1"-1528,31-8-1438,0 0 1061,16-8 688,3-2-409,1-7 318,11-1 157,-11-15 192,15 3-673,16-28 790,4 11-197,0-22-624,-4 30-492,0-34 174,3 24-421,-10 3 1,-1-2-417,16-18 696,7 5-536,-46 28 785,11 7-951,-27 14 1159,27-12-1373,-27 23 533,12-7-673,-16 8-821,-16 0 38,12 0-588,-11 0 771,15 0-342,-16 0 164,12 0 101,-12 0 450,16 0 258,0 8 1690,0-7-270,0 7 270,0-8-1960,0 8 1960,0-6-705,0 7 0,0-2 0,0 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9:05.630"/>
    </inkml:context>
    <inkml:brush xml:id="br0">
      <inkml:brushProperty name="width" value="0.11429" units="cm"/>
      <inkml:brushProperty name="height" value="0.11429" units="cm"/>
      <inkml:brushProperty name="color" value="#E71225"/>
    </inkml:brush>
  </inkml:definitions>
  <inkml:trace contextRef="#ctx0" brushRef="#br0">388 125 12025,'0'-20'4689,"-15"4"-6892,11 16 1987,-12 0-22,16 0 2238,0 0-1934,0 8 1089,0 2-5,0 15-881,0-5 1256,0 13-465,0-13 179,0 13-89,0 26-90,0-16-1150,0 39 180,0-51-180,0 18 0,0-29-180,0-10 360,0-4-990,0-53 631,0 29-1,0-39 180,0 30-180,0-9 90,0-7 90,0-2-90,0 0 0,0-6 270,0 22-90,0-20 180,0 35 90,0-25-270,16 35-228,-12-20 641,27 22-987,-27-6 1727,12 8-2033,-16 0 450,0 0-450,0 8 1060,0-6 858,-16 7-1220,12-2 2208,-27-5-3488,27 14 3188,-12-14-859,-15 13 136,7-13-994,-43 14-254,28-14 39,-12 14-921,16-14 844,0 5-660,15-7-913,-11 0 853,27 0-965,-12 0-16,16 0 1727,0 0 0,16 8 1,3 3-1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40.456"/>
    </inkml:context>
    <inkml:brush xml:id="br0">
      <inkml:brushProperty name="width" value="0.11429" units="cm"/>
      <inkml:brushProperty name="height" value="0.11429" units="cm"/>
      <inkml:brushProperty name="color" value="#E71225"/>
    </inkml:brush>
  </inkml:definitions>
  <inkml:trace contextRef="#ctx0" brushRef="#br0">37 0 17668,'-20'9'4950,"3"1"-2262,17 25-3816,0-4 416,0 13 747,0-6-100,0 6 420,8 19 1,1 3-558,-5 2-595,4 18 0,0-4-597,-8-36-855,0 32 1979,0-58-2788,0-3 2158,0-25-220,0-35 1016,0 8 145,0-43 0,0 29 0,0-15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40.672"/>
    </inkml:context>
    <inkml:brush xml:id="br0">
      <inkml:brushProperty name="width" value="0.11429" units="cm"/>
      <inkml:brushProperty name="height" value="0.11429" units="cm"/>
      <inkml:brushProperty name="color" value="#E71225"/>
    </inkml:brush>
  </inkml:definitions>
  <inkml:trace contextRef="#ctx0" brushRef="#br0">0 28 16229,'82'-7'3020,"0"0"0,-5-6 1,-23 13-2905,-54 35-234,0-14 245,0 6 78,0-1-136,-17-5 1681,-3 5-222,-1-15-372,-44 13-539,36-20 51,-24 20-957,4-22-4808,41 15 4558,-25-15-48,49 6 0,5 0 0,16 2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41.596"/>
    </inkml:context>
    <inkml:brush xml:id="br0">
      <inkml:brushProperty name="width" value="0.08571" units="cm"/>
      <inkml:brushProperty name="height" value="0.08571" units="cm"/>
      <inkml:brushProperty name="color" value="#E71225"/>
    </inkml:brush>
  </inkml:definitions>
  <inkml:trace contextRef="#ctx0" brushRef="#br0">38 187 7533,'0'-29'449,"-17"-14"-1771,13 29 1592,-12-19 411,16 23-231,0 0-90,0-7-180,0 15 261,0-6 908,0 24-1079,0 5 809,0 65-719,0-21-135,0 11 0,0 3 45,0 8-225,0 8 0,0-2 964,0-20-1009,0-5 0,0-9-720,0-37 91,0 3 269,0-42 90,0-11 0,0-11 0,0-11 1,0-2 449,0-7-1,15-29 1,3-2 0,-10 16 45,5-12 0,7 2-135,12 27 270,-24-37-90,58 63-180,-42-4-1,30 34 451,-18 43-450,1-5 270,-17 14 0,-3 1-90,4-16 179,-5 40 1,-16-53 180,-33 20-181,25-23 1,-41-2-90,28-1 0,-15-15-270,-1 14 90,-33-14-270,25 6-540,-24-8 360,48 0 270,5 0-90,16 0-4137,0 0 1798,0-8 360,33 6 2069,-25 2 0,41 10 0,-29 9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45.716"/>
    </inkml:context>
    <inkml:brush xml:id="br0">
      <inkml:brushProperty name="width" value="0.08571" units="cm"/>
      <inkml:brushProperty name="height" value="0.08571" units="cm"/>
      <inkml:brushProperty name="color" value="#E71225"/>
    </inkml:brush>
  </inkml:definitions>
  <inkml:trace contextRef="#ctx0" brushRef="#br0">1 35 9961,'0'-9'1170,"16"1"-811,3 8 1,1 0 0,11 0 0,-11 8 90,31 2-360,-12 7 449,43 1-719,-39-8 90,24 5 270,-47-13-180,11 6-270,-11-8-179,-1 0 269,-19-8-90,-35-9 270,-4 5 0,-12-11 0,0 13 90,-4-8 0,0 8 90,4 3 90,16 7 179,15 0-449,5 0 450,15 7-180,0 11 270,15 25-1,-11 20-359,27 17 0,-27 8 180,12 8-270,-16-29-180,0 23 270,0-57-5101,0 16 4651,0-39-2069,0-10 1080,0-18 1259,0-25 0,-16-4 0,-3-14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1:51.249"/>
    </inkml:context>
    <inkml:brush xml:id="br0">
      <inkml:brushProperty name="width" value="0.08571" units="cm"/>
      <inkml:brushProperty name="height" value="0.08571" units="cm"/>
      <inkml:brushProperty name="color" value="#E71225"/>
    </inkml:brush>
  </inkml:definitions>
  <inkml:trace contextRef="#ctx0" brushRef="#br0">332 83 7263,'0'-20'90,"0"-4"90,0 22 179,0-15 1,0 15-180,16-6 180,-12 8-180,13 0 90,-17-8 989,0 6-809,-17 27-360,13-9 90,-28 35-1,27-23 91,-27 9-360,11 0-90,-32 41 91,-4-6-173,19-18 1,2 0 171,-5 13 180,9-14-630,32-18-719,0-15 629,0-1 360,0-11-719,0-16 179,0-11-3048,0-9 3858,0-1 0,0-5 0,0 13 0,0-6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1:51.714"/>
    </inkml:context>
    <inkml:brush xml:id="br0">
      <inkml:brushProperty name="width" value="0.08571" units="cm"/>
      <inkml:brushProperty name="height" value="0.08571" units="cm"/>
      <inkml:brushProperty name="color" value="#E71225"/>
    </inkml:brush>
  </inkml:definitions>
  <inkml:trace contextRef="#ctx0" brushRef="#br0">1 0 6297,'0'36'719,"0"-6"-539,0 7 0,0 22-2906,0-24 2906,0 26 0,0-16 1317,0-6-957,0 39-1607,0-41 1157,0 14 480,0-35 149,0-13 1729,0 5-1818,16-16-540,4-3 450,17-7 2942,16-1-3392,-28 1 90,24 8-540,-12-7 270,4 7 90,12 0-180,-16 1 180,-17 9-180,-4-8 180,-16 6 90,0-6-180,17 8 90,-13 0-90,29 0 0,-29 0 90,12 0-90,-16 0-809,0 0 809,-16 0-360,12 0-90,-29 8 450,29-6-899,-13 6 449,17-8 90,0 0-989,-16 0 630,12 0 809,-29 0 0,29 9 0,-12 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42.789"/>
    </inkml:context>
    <inkml:brush xml:id="br0">
      <inkml:brushProperty name="width" value="0.08571" units="cm"/>
      <inkml:brushProperty name="height" value="0.08571" units="cm"/>
      <inkml:brushProperty name="color" value="#E71225"/>
    </inkml:brush>
  </inkml:definitions>
  <inkml:trace contextRef="#ctx0" brushRef="#br0">1 213 7533,'0'-20'180,"0"-5"-90,0 15 89,0-1-89,0-5 360,0 14-90,0-14 0,0 14-180,0-14 539,0 6-269,16-1 180,4 3-181,1 8 631,-5 25-720,-16-3-181,16 23 1,-11-8-180,11-1 450,-16 34-270,0-17 0,-8 15 0,0 1-180,3-8 180,-11-3 0,0-5-360,12-22-180,-29 12 360,29-31-180,-12-12 90,16-20 0,0-50 90,0 25 0,0-24 0,0 7 0,0 11 135,6-1 0,4 0-135,10-4-1381,6-8 0,1 2 1560,-2 21-134,7-4 0,1 6-45,-8 27-90,45 4 270,-13 26-2268,-16 10 2088,-9 2 2448,-32 4-2178,0 3-1999,0-7 1999,0 5 270,0-17 89,-32 17-449,-9-20 2179,-16 17-2449,-13-30-180,45 6-540,-7-8 1,32 0 2582,-17-8-2583,13 6-1185,-12-6 106,16 8-1079,16 0 2968,-12 0 0,13 17 0,-17 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51.487"/>
    </inkml:context>
    <inkml:brush xml:id="br0">
      <inkml:brushProperty name="width" value="0.11429" units="cm"/>
      <inkml:brushProperty name="height" value="0.11429" units="cm"/>
    </inkml:brush>
  </inkml:definitions>
  <inkml:trace contextRef="#ctx0" brushRef="#br0">111 111 14402,'0'-31'3212,"0"6"-2232,0 17 50,0 6-718,0-6 676,0 8 46,0 25-490,-17 6 1373,13 48-1727,-12-9 532,0 20-9,-5 0-366,1-21 483,3 27-440,17-44-840,0 9-686,0-40 855,0-13-441,0-43 280,33-55 868,-25 6-568,8 2 0,1 1 401,-1 2 256,-14 1 1,0 3-447,15 26 1366,-17-18-1345,0 58 90,0 34-953,0-11 947,16 54-960,-12-33 698,29 26-400,-29 0 513,11-3 1,3 1-321,2 29 336,-10-14 1,1-2 130,5-11-950,0 2 750,-12-36 45,29-19 144,-29-16 1077,45-68 541,-24 25-1329,-5-32 1,-3-4 204,-1 15-114,-8-9 1,0 1 255,13 15 274,-1-31-1036,-3 56-1530,-17 14-79,0 17 680,0 9-1883,0 9-1485,0 9 4209,0 11 0,0-1 0,0-1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51.821"/>
    </inkml:context>
    <inkml:brush xml:id="br0">
      <inkml:brushProperty name="width" value="0.11429" units="cm"/>
      <inkml:brushProperty name="height" value="0.11429" units="cm"/>
    </inkml:brush>
  </inkml:definitions>
  <inkml:trace contextRef="#ctx0" brushRef="#br0">37 1 18180,'-20'0'2698,"3"0"-2338,17 0 1709,0 0-1529,0 8 170,0-6 235,0 6 100,33-8-595,-25 0 180,58 8-885,-42-6 85,46 7-969,-13-9 449,17 0-1170,-33 8-647,24-6 1368,-57 6-1349,25-8 1304,-33 0-625,0 0 609,-16 0 1317,-5 8 1,-32 2 0,-4 8-1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52.021"/>
    </inkml:context>
    <inkml:brush xml:id="br0">
      <inkml:brushProperty name="width" value="0.11429" units="cm"/>
      <inkml:brushProperty name="height" value="0.11429" units="cm"/>
    </inkml:brush>
  </inkml:definitions>
  <inkml:trace contextRef="#ctx0" brushRef="#br0">0 1 16831,'49'10'3235,"0"1"0,37 5-4316,-33-16 1510,-12 0-2546,-4 0 256,12-8 1833,-41 6-1773,41-6 859,-28 8 1043,-1 0 1,13 0 0,-13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52.375"/>
    </inkml:context>
    <inkml:brush xml:id="br0">
      <inkml:brushProperty name="width" value="0.11429" units="cm"/>
      <inkml:brushProperty name="height" value="0.11429" units="cm"/>
    </inkml:brush>
  </inkml:definitions>
  <inkml:trace contextRef="#ctx0" brushRef="#br0">37 56 18720,'-20'-21'-2273,"4"5"1665,16 16 2745,0-8-290,16 6 822,-12-6 96,29 8-1693,-29 0-173,29 0 2008,20 0-1349,-8 8-1725,8-6-237,-20 6-937,4 0 961,3-6 1,-3 6 0,-20-8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52.743"/>
    </inkml:context>
    <inkml:brush xml:id="br0">
      <inkml:brushProperty name="width" value="0.08571" units="cm"/>
      <inkml:brushProperty name="height" value="0.08571" units="cm"/>
    </inkml:brush>
  </inkml:definitions>
  <inkml:trace contextRef="#ctx0" brushRef="#br0">75 1 11850,'-41'0'1080,"8"8"-900,33 2 899,0 8-360,0 9-359,0 2 540,0 24-630,0-4 269,0 6 1,0 3-360,0 9 179,0 14 1,0 0-719,0-20 404,0-3 0,0-5-1395,0-31-539,0 2 630,0-24-1889,0-8 3148,0-35 0,0 9 0,0-27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53.095"/>
    </inkml:context>
    <inkml:brush xml:id="br0">
      <inkml:brushProperty name="width" value="0.08571" units="cm"/>
      <inkml:brushProperty name="height" value="0.08571" units="cm"/>
    </inkml:brush>
  </inkml:definitions>
  <inkml:trace contextRef="#ctx0" brushRef="#br0">75 167 7533,'-37'-39'2248,"16"4"-1258,5 25-361,16-6-269,0 13 1439,0-13-989,0 6-360,0 0-181,0 2 271,0 8 989,33-9-989,-25 7 719,41-6-809,-29 8 629,50 8-809,-41-6-90,52 23 0,-73-13 450,42 31-271,-46-28 181,-4 42-180,-4-32 270,-46 44-451,26-28 1,-18-10 0,-2-1-90,15 1-540,-36 3 91,61-23-1800,-29-3 1439,29-8 271,-12-8-1081,16 6 631,0-15 899,16-1 0,-12-3 0,13-6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8:49.005"/>
    </inkml:context>
    <inkml:brush xml:id="br0">
      <inkml:brushProperty name="width" value="0.11429" units="cm"/>
      <inkml:brushProperty name="height" value="0.11429" units="cm"/>
    </inkml:brush>
  </inkml:definitions>
  <inkml:trace contextRef="#ctx0" brushRef="#br0">1 1 16482,'19'7'-2733,"-3"3"922,-16 8 3895,16-1-3217,3-7 609,1 6-331,-4-6 299,-16 7 906,15 1-501,5 23 792,0-26-2481,-5 32 2555,-15-43 477,16 20-875,-12-22-84,11 5-1921,-15-7 2118,0 0-534,0-7 505,0 5-244,0-6 0,0 0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46.765"/>
    </inkml:context>
    <inkml:brush xml:id="br0">
      <inkml:brushProperty name="width" value="0.08571" units="cm"/>
      <inkml:brushProperty name="height" value="0.08571" units="cm"/>
      <inkml:brushProperty name="color" value="#E71225"/>
    </inkml:brush>
  </inkml:definitions>
  <inkml:trace contextRef="#ctx0" brushRef="#br0">212 54 11670,'-20'8'1260,"5"9"-1080,15 3-5661,0 13 5481,0-13 513,0 5-693,0-7 1350,31 7-1260,-23-5 0,39-2 270,-28-10-360,1-8 90,-4-8 90,-16-2 856,15-16-1216,-11-33 360,12 24-90,-32-30 90,-19 38-90,-20 7-90,0 5-90,-11 30 90,42-3-719,-39 45 629,56-31 0,-25 22-694,48-30 964,4-8-1979,-1 6 1799,28-14 90,-39 6 45,43-6 0,8-4 135,-24 2 0,63 0 855,-78-8-316,11-10 1730,-11-2-1550,-1-29-629,-3 26 180,-16-19 3571,0 25-3571,0 7-90,0 2 0,0 40-180,0-9 269,0 31 1,0 6-90,0-1-45,0 18 0,0 0-45,0-12-180,0 2 0,0-3-90,0-10 90,0 12-810,0-40-5100,-16-9 5460,12-7-719,-11-18 359,30-11-1438,-11-40 1888,28 26-3258,-29-24 3618,13 37 0,0-13 0,3 5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8:50.167"/>
    </inkml:context>
    <inkml:brush xml:id="br0">
      <inkml:brushProperty name="width" value="0.11429" units="cm"/>
      <inkml:brushProperty name="height" value="0.11429" units="cm"/>
    </inkml:brush>
  </inkml:definitions>
  <inkml:trace contextRef="#ctx0" brushRef="#br0">71 3062 13604,'-20'10'3724,"5"-2"-2573,15-8-2302,-16 0 496,12 0 338,-12 0 53,16 0 178,0 0-4,16-8 180,-12 6-180,12-14 1543,-1 6-290,-11 1-57,12-7 442,0 6-464,3 0-242,1-13 10,-4 11-681,15-21-137,-23 13 56,54-29 3,-38 17 45,43-42 418,-44 33-306,7-4 0,3 0-269,6 2 223,-12-3 1,1 2-242,23 3 18,0-42 254,-12 50-532,12-40 209,-16 42 89,1-20-134,-1 23-253,-16 3 671,13 0-274,3-11-4,4-1 88,12 2-555,-31 9 732,-4 9-356,-1 7-11,5-21-105,-1 17 48,13-20 498,-13 9-92,17-10 108,-1 5-709,0-27 238,-15 34 706,27-34-325,-39 36-412,23-13 140,-15 24-744,3-13 916,1 11-457,11-6-251,-11 3 149,-1-3 111,13-2 224,-13-13-81,17 14-62,-1-23 168,0 21-74,-15-28 115,27 20-340,-39-14-232,23 23 485,-15-11 39,-12 19 127,27-29-71,-11 11 414,31-28 53,-28 26 12,40-40 378,-55 46-954,54-46 404,-54 56 218,55-47-536,-55 47-242,39-17-152,-43 10-448,43 3-62,-39-7 943,54-22-341,-54 25-174,55-33 275,-40 35 20,44-34 348,-43 32 580,23-25 39,-43 30-859,27-15 277,-12-1 603,17-2-661,-17 1-91,28-21 282,-23 32-178,43-32-457,-44 38 729,8-6-725,-31 14 154,0 11 0,-15 11 1,-5 7-1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28:51.747"/>
    </inkml:context>
    <inkml:brush xml:id="br0">
      <inkml:brushProperty name="width" value="0.11429" units="cm"/>
      <inkml:brushProperty name="height" value="0.11429" units="cm"/>
    </inkml:brush>
  </inkml:definitions>
  <inkml:trace contextRef="#ctx0" brushRef="#br0">36 3035 14593,'-20'-10'-3568,"5"-6"2006,30 6 4976,5-8-823,-1 1-824,28-9-1095,-7-9 165,-1-2-257,0-3 0,0-2 1875,4-11-1151,-9 15 1,3-1-1208,4 6 1,0 0-177,-2-8 1,-3 1 204,22-21 639,-10-11-450,-17 45-259,8-56-626,32 36 364,-27-13 0,-2-1 191,17 7-53,-8 0 1,-4 1 107,-20 10-149,36-22 22,-44 45 303,1-5 111,-4 7 45,15-7-759,-7 5 536,42-36-277,-42 30 300,38-47 22,-54 42-707,55-28 260,-39 30 524,26-28 232,-14 34-552,-1-34 115,0 35-708,-15-27 152,11 27 666,-11-18-240,-1 12-37,13 1-153,-13 1 710,17 1-777,-17 5 344,21-12 0,-1-1 183,-24 6 7,27-7 1,-5 3 5,-33 19-619,27-27 767,-27 25-1079,27-19 1092,-27 15-822,28-7 282,-13 6 89,1-22-60,-5 19 365,17-35-653,-24 33 585,54-32-228,-38 34 752,27-19-507,-16 29-901,-15-19 940,-5 27-1224,17-20 834,-24 14 831,54-15-1535,-54 5 679,55-20-180,-55 10 590,54-13-570,-38 15 1464,43-5-1275,-44 13-39,40-13 422,-55 21 286,23-19-102,-31 27-914,0-20-142,0 22-862,0-6 1041,0 1-522,0 5 473,0-6-633,0 8 74,0 0 821,0-8 351,0 6 90,0-5-180,0 7 819,0 0-1349,16 0 90,-12 0 530,11 0 0,-15 0-710,0 0 270,16 7-979,-12 3 1103,12 0-847,-16 5 1513,0-5 90,0 16 0,15 1-937,-11 1 664,12-3 70,0 1-456,-13-7 1252,29 7-2951,-28-8 1312,11-9-1101,-15-1 2554,0-8-2003,0 0 1338,0-8 1,0-1 0,0-9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59.671"/>
    </inkml:context>
    <inkml:brush xml:id="br0">
      <inkml:brushProperty name="width" value="0.11429" units="cm"/>
      <inkml:brushProperty name="height" value="0.11429" units="cm"/>
    </inkml:brush>
  </inkml:definitions>
  <inkml:trace contextRef="#ctx0" brushRef="#br0">1 55 10899,'20'-20'7146,"-4"-4"-3779,-16 22-2256,0-7 77,0 9-1884,0 0 148,0 9 2467,17 34-663,-13-8-1028,12 34-720,-16-30 851,0 14-179,0-6 1611,0 8-90,0 0-1611,0 0 265,-16 17 220,12-21-1854,-13 35 1286,17-59-2705,0 14 2338,0-58-450,17 5-358,-13-48 174,12 8 0,1-4 399,-13-40 633,3 37 0,2 4 0,7-7 0,5 15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2:59.990"/>
    </inkml:context>
    <inkml:brush xml:id="br0">
      <inkml:brushProperty name="width" value="0.11429" units="cm"/>
      <inkml:brushProperty name="height" value="0.11429" units="cm"/>
    </inkml:brush>
  </inkml:definitions>
  <inkml:trace contextRef="#ctx0" brushRef="#br0">0 295 9280,'41'68'9134,"8"-7"-8913,-28-24 829,-1 0-23,29 16-1286,-41-4 1485,42 6-1368,-46-10 1666,28-17-1605,-11 24 664,-1-36-543,-3 9-105,-17-43 1611,0-11-1044,0-8 1107,0-8-1432,0-51 1592,0 29-1760,0-12 0,0-4 328,0 31 1,0 2-33,0-7 0,0 2-2464,0-40 360,0 70-1529,0-8 2339,0 42 660,16 1 1,4 25-1,17 4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3:00.342"/>
    </inkml:context>
    <inkml:brush xml:id="br0">
      <inkml:brushProperty name="width" value="0.11429" units="cm"/>
      <inkml:brushProperty name="height" value="0.11429" units="cm"/>
    </inkml:brush>
  </inkml:definitions>
  <inkml:trace contextRef="#ctx0" brushRef="#br0">1 56 9280,'0'-31'9830,"33"7"-854,-25 32-10319,57-6 232,-57 15 1465,25-15-1272,-17 6 217,21 0 463,-12-6-2072,40 6-535,-40-8 1660,28 8-231,-33-5-2288,-3 5 2312,-17-8-656,0 8 2547,0-6 102,-17 6-15,-3 0-402,0-6 0,-13 15 1,12-7-1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3:00.563"/>
    </inkml:context>
    <inkml:brush xml:id="br0">
      <inkml:brushProperty name="width" value="0.11429" units="cm"/>
      <inkml:brushProperty name="height" value="0.11429" units="cm"/>
    </inkml:brush>
  </inkml:definitions>
  <inkml:trace contextRef="#ctx0" brushRef="#br0">111 1 9280,'-37'0'1979,"16"0"-270,-11 8 667,28-6 1016,-13 14-1241,17-14-143,0 15-592,17-15-844,3 14 347,33 3-914,38-24 0,6-3 0,-7 18 0,2-22 1,0 0-1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3:00.917"/>
    </inkml:context>
    <inkml:brush xml:id="br0">
      <inkml:brushProperty name="width" value="0.11429" units="cm"/>
      <inkml:brushProperty name="height" value="0.11429" units="cm"/>
    </inkml:brush>
  </inkml:definitions>
  <inkml:trace contextRef="#ctx0" brushRef="#br0">0 140 9280,'0'-29'7434,"0"3"-4656,0 7-805,0-7-969,0 13 146,0-3 236,0 8 643,0 6 122,0 10-1882,0 4 991,0 48-810,0-26 206,14 21 1,5 9-778,-8-9 0,2-2 0,24 23 0,-20-22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3:01.280"/>
    </inkml:context>
    <inkml:brush xml:id="br0">
      <inkml:brushProperty name="width" value="0.11429" units="cm"/>
      <inkml:brushProperty name="height" value="0.11429" units="cm"/>
    </inkml:brush>
  </inkml:definitions>
  <inkml:trace contextRef="#ctx0" brushRef="#br0">74 257 9280,'-41'-18'189,"8"0"-328,33-1 4451,0 9-1671,0-7-881,0 15-451,0-14 1607,0-2-856,0 6 1079,16-13-389,5 15-2382,16-17-380,0 7 281,32-7-807,-40 17 577,53 2-1278,-58 16-273,46 19-945,-46 3 2390,9 32-340,-33-22 1578,0 6-94,0-12 53,0-13 559,-17 13 1350,-19 3-3039,-25-13 0,-1-1 0,21 8 0,-37-7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3:02.024"/>
    </inkml:context>
    <inkml:brush xml:id="br0">
      <inkml:brushProperty name="width" value="0.11429" units="cm"/>
      <inkml:brushProperty name="height" value="0.11429" units="cm"/>
    </inkml:brush>
  </inkml:definitions>
  <inkml:trace contextRef="#ctx0" brushRef="#br0">1 1 16107,'16'37'3264,"-12"0"-714,13-1-2346,-17 9 1300,16-6-1654,-12 14 1384,13 35-987,-17-31 481,0-4 0,0-3 92,0-18-605,0 12 694,0-34-1089,0-2 865,0-8-2979,0 0 1016,0-8-71,16-11-517,4-9 2020,1-1 0,-5 2 0,-16 9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8:47.288"/>
    </inkml:context>
    <inkml:brush xml:id="br0">
      <inkml:brushProperty name="width" value="0.05" units="cm"/>
      <inkml:brushProperty name="height" value="0.05" units="cm"/>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11:47.465"/>
    </inkml:context>
    <inkml:brush xml:id="br0">
      <inkml:brushProperty name="width" value="0.08571" units="cm"/>
      <inkml:brushProperty name="height" value="0.08571" units="cm"/>
      <inkml:brushProperty name="color" value="#E71225"/>
    </inkml:brush>
  </inkml:definitions>
  <inkml:trace contextRef="#ctx0" brushRef="#br0">0 89 7533,'0'-20'1439,"0"4"-809,0 9-271,0 5 91,0-6-270,0 0 450,0 6 89,0-6-539,0 8 1079,0 0-1079,0 8 90,0 9-90,0 3 0,0 5-90,0-7 539,0 31-3841,0-15 3392,0 17-1280,0-26 1010,16-7 90,-12 7 0,27 3-450,-27-1 180,12-9 90,-1-11-89,5-7 2981,0-7-2982,11-19 360,-27 5 1780,27-36-1960,-11 33 630,0-49-540,-5 48 270,1-40-180,-12 44 89,11-13-179,-15 17 90,0 7-180,0 2 90,-15 8 0,11 0 180,-12 8-180,16 2 270,0 39-90,0-23 90,0 54-90,16-47 0,3 34-180,1-30 90,11-1 0,-11-11-90,15-23 0,-15-4-90,27-31 90,-39 3-90,23-28 0,-31 18 180,16-11 90,-12 24-180,11 9-90,-15 10 90,0 8 0,0 0 270,0 8-270,0 2 359,16 31-179,-12-9-270,12 42-90,-16-40 270,0 14-3328,15-30 900,-11-8 718,28-3 1620,-28-14 0,11-19 0,-15-11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8:47.768"/>
    </inkml:context>
    <inkml:brush xml:id="br0">
      <inkml:brushProperty name="width" value="0.05" units="cm"/>
      <inkml:brushProperty name="height" value="0.05" units="cm"/>
    </inkml:brush>
  </inkml:definitions>
  <inkml:trace contextRef="#ctx0" brushRef="#br0">0 1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7:38:52.436"/>
    </inkml:context>
    <inkml:brush xml:id="br0">
      <inkml:brushProperty name="width" value="0.05" units="cm"/>
      <inkml:brushProperty name="height" value="0.05" units="cm"/>
    </inkml:brush>
  </inkml:definitions>
  <inkml:trace contextRef="#ctx0" brushRef="#br0">1 1 22794,'5'3'0,"-1"-1"0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81A61-ED65-C547-9E7A-97FB3D6EE1FB}" type="datetimeFigureOut">
              <a:rPr lang="en-IT" smtClean="0"/>
              <a:t>06/09/23</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FBDEB5-6027-7246-9ACC-7C4EC7A44D15}" type="slidenum">
              <a:rPr lang="en-IT" smtClean="0"/>
              <a:t>‹#›</a:t>
            </a:fld>
            <a:endParaRPr lang="en-IT"/>
          </a:p>
        </p:txBody>
      </p:sp>
    </p:spTree>
    <p:extLst>
      <p:ext uri="{BB962C8B-B14F-4D97-AF65-F5344CB8AC3E}">
        <p14:creationId xmlns:p14="http://schemas.microsoft.com/office/powerpoint/2010/main" val="4146400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27FBDEB5-6027-7246-9ACC-7C4EC7A44D15}" type="slidenum">
              <a:rPr lang="en-IT" smtClean="0"/>
              <a:t>1</a:t>
            </a:fld>
            <a:endParaRPr lang="en-IT"/>
          </a:p>
        </p:txBody>
      </p:sp>
    </p:spTree>
    <p:extLst>
      <p:ext uri="{BB962C8B-B14F-4D97-AF65-F5344CB8AC3E}">
        <p14:creationId xmlns:p14="http://schemas.microsoft.com/office/powerpoint/2010/main" val="1940199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Esistono</a:t>
            </a:r>
            <a:r>
              <a:rPr lang="en-GB" dirty="0"/>
              <a:t> </a:t>
            </a:r>
            <a:r>
              <a:rPr lang="en-GB" dirty="0" err="1"/>
              <a:t>molti</a:t>
            </a:r>
            <a:r>
              <a:rPr lang="en-GB" dirty="0"/>
              <a:t> </a:t>
            </a:r>
            <a:r>
              <a:rPr lang="en-GB" dirty="0" err="1"/>
              <a:t>modi</a:t>
            </a:r>
            <a:r>
              <a:rPr lang="en-GB" dirty="0"/>
              <a:t> </a:t>
            </a:r>
            <a:r>
              <a:rPr lang="en-GB" dirty="0" err="1"/>
              <a:t>diversi</a:t>
            </a:r>
            <a:r>
              <a:rPr lang="en-GB" dirty="0"/>
              <a:t> per </a:t>
            </a:r>
            <a:r>
              <a:rPr lang="en-GB" dirty="0" err="1"/>
              <a:t>costruire</a:t>
            </a:r>
            <a:r>
              <a:rPr lang="en-GB" dirty="0"/>
              <a:t> un </a:t>
            </a:r>
            <a:r>
              <a:rPr lang="en-GB" dirty="0" err="1"/>
              <a:t>traliccio</a:t>
            </a:r>
            <a:r>
              <a:rPr lang="en-GB" dirty="0"/>
              <a:t>, ma ci </a:t>
            </a:r>
            <a:r>
              <a:rPr lang="en-GB" dirty="0" err="1"/>
              <a:t>sono</a:t>
            </a:r>
            <a:r>
              <a:rPr lang="en-GB" dirty="0"/>
              <a:t> </a:t>
            </a:r>
            <a:r>
              <a:rPr lang="en-GB" dirty="0" err="1"/>
              <a:t>alcuni</a:t>
            </a:r>
            <a:r>
              <a:rPr lang="en-GB" dirty="0"/>
              <a:t> </a:t>
            </a:r>
            <a:r>
              <a:rPr lang="en-GB" dirty="0" err="1"/>
              <a:t>progetti</a:t>
            </a:r>
            <a:r>
              <a:rPr lang="en-GB" dirty="0"/>
              <a:t> di </a:t>
            </a:r>
            <a:r>
              <a:rPr lang="en-GB" dirty="0" err="1"/>
              <a:t>tralicci</a:t>
            </a:r>
            <a:r>
              <a:rPr lang="en-GB" dirty="0"/>
              <a:t> </a:t>
            </a:r>
            <a:r>
              <a:rPr lang="en-GB" dirty="0" err="1"/>
              <a:t>particolarmente</a:t>
            </a:r>
            <a:r>
              <a:rPr lang="en-GB" dirty="0"/>
              <a:t> </a:t>
            </a:r>
            <a:r>
              <a:rPr lang="en-GB" dirty="0" err="1"/>
              <a:t>popolari</a:t>
            </a:r>
            <a:r>
              <a:rPr lang="en-GB" dirty="0"/>
              <a:t> </a:t>
            </a:r>
            <a:r>
              <a:rPr lang="en-GB" dirty="0" err="1"/>
              <a:t>che</a:t>
            </a:r>
            <a:r>
              <a:rPr lang="en-GB" dirty="0"/>
              <a:t> </a:t>
            </a:r>
            <a:r>
              <a:rPr lang="en-GB" dirty="0" err="1"/>
              <a:t>vedrai</a:t>
            </a:r>
            <a:r>
              <a:rPr lang="en-GB" dirty="0"/>
              <a:t> </a:t>
            </a:r>
            <a:r>
              <a:rPr lang="en-GB" dirty="0" err="1"/>
              <a:t>ancora</a:t>
            </a:r>
            <a:r>
              <a:rPr lang="en-GB" dirty="0"/>
              <a:t> e </a:t>
            </a:r>
            <a:r>
              <a:rPr lang="en-GB" dirty="0" err="1"/>
              <a:t>ancora</a:t>
            </a:r>
            <a:r>
              <a:rPr lang="en-GB" dirty="0"/>
              <a:t>, e </a:t>
            </a:r>
            <a:r>
              <a:rPr lang="en-GB" dirty="0" err="1"/>
              <a:t>quindi</a:t>
            </a:r>
            <a:r>
              <a:rPr lang="en-GB" dirty="0"/>
              <a:t> </a:t>
            </a:r>
            <a:r>
              <a:rPr lang="en-GB" dirty="0" err="1"/>
              <a:t>sono</a:t>
            </a:r>
            <a:r>
              <a:rPr lang="en-GB" dirty="0"/>
              <a:t> </a:t>
            </a:r>
            <a:r>
              <a:rPr lang="en-GB" dirty="0" err="1"/>
              <a:t>indicati</a:t>
            </a:r>
            <a:r>
              <a:rPr lang="en-GB" dirty="0"/>
              <a:t> con </a:t>
            </a:r>
            <a:r>
              <a:rPr lang="en-GB" dirty="0" err="1"/>
              <a:t>nomi</a:t>
            </a:r>
            <a:r>
              <a:rPr lang="en-GB" dirty="0"/>
              <a:t> </a:t>
            </a:r>
            <a:r>
              <a:rPr lang="en-GB" dirty="0" err="1"/>
              <a:t>specifici</a:t>
            </a:r>
            <a:endParaRPr lang="en-GB" dirty="0"/>
          </a:p>
          <a:p>
            <a:endParaRPr lang="en-GB" dirty="0"/>
          </a:p>
          <a:p>
            <a:r>
              <a:rPr lang="en-GB" dirty="0" err="1"/>
              <a:t>Quella</a:t>
            </a:r>
            <a:r>
              <a:rPr lang="en-GB" dirty="0"/>
              <a:t> </a:t>
            </a:r>
            <a:r>
              <a:rPr lang="en-GB" dirty="0" err="1"/>
              <a:t>mostrata</a:t>
            </a:r>
            <a:r>
              <a:rPr lang="en-GB" dirty="0"/>
              <a:t> in alto a sinistra </a:t>
            </a:r>
            <a:r>
              <a:rPr lang="en-GB" dirty="0" err="1"/>
              <a:t>è</a:t>
            </a:r>
            <a:r>
              <a:rPr lang="en-GB" dirty="0"/>
              <a:t> </a:t>
            </a:r>
            <a:r>
              <a:rPr lang="en-GB" dirty="0" err="1"/>
              <a:t>una</a:t>
            </a:r>
            <a:r>
              <a:rPr lang="en-GB" dirty="0"/>
              <a:t> </a:t>
            </a:r>
            <a:r>
              <a:rPr lang="en-GB" dirty="0" err="1"/>
              <a:t>capriata</a:t>
            </a:r>
            <a:r>
              <a:rPr lang="en-GB" dirty="0"/>
              <a:t> Fink, ma </a:t>
            </a:r>
            <a:r>
              <a:rPr lang="en-GB" dirty="0" err="1"/>
              <a:t>ce</a:t>
            </a:r>
            <a:r>
              <a:rPr lang="en-GB" dirty="0"/>
              <a:t> ne </a:t>
            </a:r>
            <a:r>
              <a:rPr lang="en-GB" dirty="0" err="1"/>
              <a:t>sono</a:t>
            </a:r>
            <a:r>
              <a:rPr lang="en-GB" dirty="0"/>
              <a:t> </a:t>
            </a:r>
            <a:r>
              <a:rPr lang="en-GB" dirty="0" err="1"/>
              <a:t>molte</a:t>
            </a:r>
            <a:r>
              <a:rPr lang="en-GB" dirty="0"/>
              <a:t> </a:t>
            </a:r>
            <a:r>
              <a:rPr lang="en-GB" dirty="0" err="1"/>
              <a:t>altre</a:t>
            </a:r>
            <a:r>
              <a:rPr lang="en-GB" dirty="0"/>
              <a:t>, come </a:t>
            </a:r>
            <a:r>
              <a:rPr lang="en-GB" dirty="0" err="1"/>
              <a:t>puoi</a:t>
            </a:r>
            <a:r>
              <a:rPr lang="en-GB" dirty="0"/>
              <a:t> </a:t>
            </a:r>
            <a:r>
              <a:rPr lang="en-GB" dirty="0" err="1"/>
              <a:t>vedere</a:t>
            </a:r>
            <a:r>
              <a:rPr lang="en-GB" dirty="0"/>
              <a:t> qui.</a:t>
            </a:r>
          </a:p>
        </p:txBody>
      </p:sp>
      <p:sp>
        <p:nvSpPr>
          <p:cNvPr id="4" name="Slide Number Placeholder 3"/>
          <p:cNvSpPr>
            <a:spLocks noGrp="1"/>
          </p:cNvSpPr>
          <p:nvPr>
            <p:ph type="sldNum" sz="quarter" idx="5"/>
          </p:nvPr>
        </p:nvSpPr>
        <p:spPr/>
        <p:txBody>
          <a:bodyPr/>
          <a:lstStyle/>
          <a:p>
            <a:fld id="{27FBDEB5-6027-7246-9ACC-7C4EC7A44D15}" type="slidenum">
              <a:rPr lang="en-IT" smtClean="0"/>
              <a:t>11</a:t>
            </a:fld>
            <a:endParaRPr lang="en-IT"/>
          </a:p>
        </p:txBody>
      </p:sp>
    </p:spTree>
    <p:extLst>
      <p:ext uri="{BB962C8B-B14F-4D97-AF65-F5344CB8AC3E}">
        <p14:creationId xmlns:p14="http://schemas.microsoft.com/office/powerpoint/2010/main" val="3485984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Questi sono tralicci piani e possono essere analizzati con </a:t>
            </a:r>
            <a:r>
              <a:rPr lang="en-GB" dirty="0"/>
              <a:t>I</a:t>
            </a:r>
            <a:r>
              <a:rPr lang="en-IT"/>
              <a:t> metodi della statica dei sistemi piani</a:t>
            </a:r>
          </a:p>
          <a:p>
            <a:endParaRPr lang="en-IT"/>
          </a:p>
        </p:txBody>
      </p:sp>
      <p:sp>
        <p:nvSpPr>
          <p:cNvPr id="4" name="Slide Number Placeholder 3"/>
          <p:cNvSpPr>
            <a:spLocks noGrp="1"/>
          </p:cNvSpPr>
          <p:nvPr>
            <p:ph type="sldNum" sz="quarter" idx="5"/>
          </p:nvPr>
        </p:nvSpPr>
        <p:spPr/>
        <p:txBody>
          <a:bodyPr/>
          <a:lstStyle/>
          <a:p>
            <a:fld id="{27FBDEB5-6027-7246-9ACC-7C4EC7A44D15}" type="slidenum">
              <a:rPr lang="en-IT" smtClean="0"/>
              <a:t>12</a:t>
            </a:fld>
            <a:endParaRPr lang="en-IT"/>
          </a:p>
        </p:txBody>
      </p:sp>
    </p:spTree>
    <p:extLst>
      <p:ext uri="{BB962C8B-B14F-4D97-AF65-F5344CB8AC3E}">
        <p14:creationId xmlns:p14="http://schemas.microsoft.com/office/powerpoint/2010/main" val="1529968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27FBDEB5-6027-7246-9ACC-7C4EC7A44D15}" type="slidenum">
              <a:rPr lang="en-IT" smtClean="0"/>
              <a:t>3</a:t>
            </a:fld>
            <a:endParaRPr lang="en-IT"/>
          </a:p>
        </p:txBody>
      </p:sp>
    </p:spTree>
    <p:extLst>
      <p:ext uri="{BB962C8B-B14F-4D97-AF65-F5344CB8AC3E}">
        <p14:creationId xmlns:p14="http://schemas.microsoft.com/office/powerpoint/2010/main" val="3216962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27FBDEB5-6027-7246-9ACC-7C4EC7A44D15}" type="slidenum">
              <a:rPr lang="en-IT" smtClean="0"/>
              <a:t>4</a:t>
            </a:fld>
            <a:endParaRPr lang="en-IT"/>
          </a:p>
        </p:txBody>
      </p:sp>
    </p:spTree>
    <p:extLst>
      <p:ext uri="{BB962C8B-B14F-4D97-AF65-F5344CB8AC3E}">
        <p14:creationId xmlns:p14="http://schemas.microsoft.com/office/powerpoint/2010/main" val="2019446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27FBDEB5-6027-7246-9ACC-7C4EC7A44D15}" type="slidenum">
              <a:rPr lang="en-IT" smtClean="0"/>
              <a:t>5</a:t>
            </a:fld>
            <a:endParaRPr lang="en-IT"/>
          </a:p>
        </p:txBody>
      </p:sp>
    </p:spTree>
    <p:extLst>
      <p:ext uri="{BB962C8B-B14F-4D97-AF65-F5344CB8AC3E}">
        <p14:creationId xmlns:p14="http://schemas.microsoft.com/office/powerpoint/2010/main" val="1543929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27FBDEB5-6027-7246-9ACC-7C4EC7A44D15}" type="slidenum">
              <a:rPr lang="en-IT" smtClean="0"/>
              <a:t>6</a:t>
            </a:fld>
            <a:endParaRPr lang="en-IT"/>
          </a:p>
        </p:txBody>
      </p:sp>
    </p:spTree>
    <p:extLst>
      <p:ext uri="{BB962C8B-B14F-4D97-AF65-F5344CB8AC3E}">
        <p14:creationId xmlns:p14="http://schemas.microsoft.com/office/powerpoint/2010/main" val="2045250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27FBDEB5-6027-7246-9ACC-7C4EC7A44D15}" type="slidenum">
              <a:rPr lang="en-IT" smtClean="0"/>
              <a:t>7</a:t>
            </a:fld>
            <a:endParaRPr lang="en-IT"/>
          </a:p>
        </p:txBody>
      </p:sp>
    </p:spTree>
    <p:extLst>
      <p:ext uri="{BB962C8B-B14F-4D97-AF65-F5344CB8AC3E}">
        <p14:creationId xmlns:p14="http://schemas.microsoft.com/office/powerpoint/2010/main" val="1390323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27FBDEB5-6027-7246-9ACC-7C4EC7A44D15}" type="slidenum">
              <a:rPr lang="en-IT" smtClean="0"/>
              <a:t>8</a:t>
            </a:fld>
            <a:endParaRPr lang="en-IT"/>
          </a:p>
        </p:txBody>
      </p:sp>
    </p:spTree>
    <p:extLst>
      <p:ext uri="{BB962C8B-B14F-4D97-AF65-F5344CB8AC3E}">
        <p14:creationId xmlns:p14="http://schemas.microsoft.com/office/powerpoint/2010/main" val="53708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27FBDEB5-6027-7246-9ACC-7C4EC7A44D15}" type="slidenum">
              <a:rPr lang="en-IT" smtClean="0"/>
              <a:t>9</a:t>
            </a:fld>
            <a:endParaRPr lang="en-IT"/>
          </a:p>
        </p:txBody>
      </p:sp>
    </p:spTree>
    <p:extLst>
      <p:ext uri="{BB962C8B-B14F-4D97-AF65-F5344CB8AC3E}">
        <p14:creationId xmlns:p14="http://schemas.microsoft.com/office/powerpoint/2010/main" val="912062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Uno </a:t>
            </a:r>
            <a:r>
              <a:rPr lang="en-GB" dirty="0" err="1"/>
              <a:t>dei</a:t>
            </a:r>
            <a:r>
              <a:rPr lang="en-GB" dirty="0"/>
              <a:t> </a:t>
            </a:r>
            <a:r>
              <a:rPr lang="en-GB" dirty="0" err="1"/>
              <a:t>vantaggi</a:t>
            </a:r>
            <a:r>
              <a:rPr lang="en-GB" dirty="0"/>
              <a:t> </a:t>
            </a:r>
            <a:r>
              <a:rPr lang="en-GB" dirty="0" err="1"/>
              <a:t>delle</a:t>
            </a:r>
            <a:r>
              <a:rPr lang="en-GB" dirty="0"/>
              <a:t> </a:t>
            </a:r>
            <a:r>
              <a:rPr lang="en-GB" dirty="0" err="1"/>
              <a:t>travature</a:t>
            </a:r>
            <a:r>
              <a:rPr lang="en-GB" dirty="0"/>
              <a:t> </a:t>
            </a:r>
            <a:r>
              <a:rPr lang="en-GB" dirty="0" err="1"/>
              <a:t>reticolari</a:t>
            </a:r>
            <a:r>
              <a:rPr lang="en-GB" dirty="0"/>
              <a:t> e’ la lor </a:t>
            </a:r>
            <a:r>
              <a:rPr lang="en-GB" dirty="0" err="1"/>
              <a:t>modularita</a:t>
            </a:r>
            <a:r>
              <a:rPr lang="en-GB" dirty="0"/>
              <a:t>`. </a:t>
            </a:r>
          </a:p>
          <a:p>
            <a:endParaRPr lang="en-GB" dirty="0"/>
          </a:p>
          <a:p>
            <a:r>
              <a:rPr lang="en-GB" dirty="0"/>
              <a:t>- </a:t>
            </a:r>
            <a:r>
              <a:rPr lang="en-GB" dirty="0" err="1"/>
              <a:t>L’element</a:t>
            </a:r>
            <a:r>
              <a:rPr lang="en-GB" dirty="0"/>
              <a:t> </a:t>
            </a:r>
            <a:r>
              <a:rPr lang="en-GB" dirty="0" err="1"/>
              <a:t>fondamentale</a:t>
            </a:r>
            <a:r>
              <a:rPr lang="en-GB" dirty="0"/>
              <a:t> di </a:t>
            </a:r>
            <a:r>
              <a:rPr lang="en-GB" dirty="0" err="1"/>
              <a:t>una</a:t>
            </a:r>
            <a:r>
              <a:rPr lang="en-GB" dirty="0"/>
              <a:t> </a:t>
            </a:r>
            <a:r>
              <a:rPr lang="en-GB" dirty="0" err="1"/>
              <a:t>travatura</a:t>
            </a:r>
            <a:r>
              <a:rPr lang="en-GB" dirty="0"/>
              <a:t> </a:t>
            </a:r>
            <a:r>
              <a:rPr lang="en-GB" dirty="0" err="1"/>
              <a:t>reticolare</a:t>
            </a:r>
            <a:r>
              <a:rPr lang="en-GB" dirty="0"/>
              <a:t> </a:t>
            </a:r>
            <a:r>
              <a:rPr lang="en-GB" dirty="0" err="1"/>
              <a:t>piana</a:t>
            </a:r>
            <a:r>
              <a:rPr lang="en-GB" dirty="0"/>
              <a:t> e` il </a:t>
            </a:r>
            <a:r>
              <a:rPr lang="en-GB" dirty="0" err="1"/>
              <a:t>triangolo</a:t>
            </a:r>
            <a:r>
              <a:rPr lang="en-GB" dirty="0"/>
              <a:t>, </a:t>
            </a:r>
            <a:r>
              <a:rPr lang="en-GB" dirty="0" err="1"/>
              <a:t>che</a:t>
            </a:r>
            <a:r>
              <a:rPr lang="en-GB" dirty="0"/>
              <a:t> e’ </a:t>
            </a:r>
            <a:r>
              <a:rPr lang="en-GB" dirty="0" err="1"/>
              <a:t>una</a:t>
            </a:r>
            <a:r>
              <a:rPr lang="en-GB" dirty="0"/>
              <a:t> </a:t>
            </a:r>
            <a:r>
              <a:rPr lang="en-GB" dirty="0" err="1"/>
              <a:t>struttura</a:t>
            </a:r>
            <a:r>
              <a:rPr lang="en-GB" dirty="0"/>
              <a:t> </a:t>
            </a:r>
            <a:r>
              <a:rPr lang="en-GB" dirty="0" err="1"/>
              <a:t>sia</a:t>
            </a:r>
            <a:r>
              <a:rPr lang="en-GB" dirty="0"/>
              <a:t> </a:t>
            </a:r>
            <a:r>
              <a:rPr lang="en-GB" dirty="0" err="1"/>
              <a:t>staticamente</a:t>
            </a:r>
            <a:r>
              <a:rPr lang="en-GB" dirty="0"/>
              <a:t> </a:t>
            </a:r>
            <a:r>
              <a:rPr lang="en-GB" dirty="0" err="1"/>
              <a:t>che</a:t>
            </a:r>
            <a:r>
              <a:rPr lang="en-GB" dirty="0"/>
              <a:t> </a:t>
            </a:r>
            <a:r>
              <a:rPr lang="en-GB" dirty="0" err="1"/>
              <a:t>cinematicamente</a:t>
            </a:r>
            <a:r>
              <a:rPr lang="en-GB" dirty="0"/>
              <a:t> </a:t>
            </a:r>
            <a:r>
              <a:rPr lang="en-GB" dirty="0" err="1"/>
              <a:t>determinata</a:t>
            </a:r>
            <a:r>
              <a:rPr lang="en-GB" dirty="0"/>
              <a:t>.</a:t>
            </a:r>
          </a:p>
          <a:p>
            <a:endParaRPr lang="en-GB" dirty="0"/>
          </a:p>
          <a:p>
            <a:r>
              <a:rPr lang="en-GB" dirty="0"/>
              <a:t>- Si </a:t>
            </a:r>
            <a:r>
              <a:rPr lang="en-GB" dirty="0" err="1"/>
              <a:t>noti</a:t>
            </a:r>
            <a:r>
              <a:rPr lang="en-GB" dirty="0"/>
              <a:t> </a:t>
            </a:r>
            <a:r>
              <a:rPr lang="en-GB" dirty="0" err="1"/>
              <a:t>che</a:t>
            </a:r>
            <a:r>
              <a:rPr lang="en-GB" dirty="0"/>
              <a:t> </a:t>
            </a:r>
            <a:r>
              <a:rPr lang="en-GB" dirty="0" err="1"/>
              <a:t>aggiungendo</a:t>
            </a:r>
            <a:r>
              <a:rPr lang="en-GB" dirty="0"/>
              <a:t> un </a:t>
            </a:r>
            <a:r>
              <a:rPr lang="en-GB" dirty="0" err="1"/>
              <a:t>elemento</a:t>
            </a:r>
            <a:r>
              <a:rPr lang="en-GB" dirty="0"/>
              <a:t> </a:t>
            </a:r>
            <a:r>
              <a:rPr lang="en-GB" dirty="0" err="1"/>
              <a:t>si</a:t>
            </a:r>
            <a:r>
              <a:rPr lang="en-GB" dirty="0"/>
              <a:t> </a:t>
            </a:r>
            <a:r>
              <a:rPr lang="en-GB" dirty="0" err="1"/>
              <a:t>ottiene</a:t>
            </a:r>
            <a:r>
              <a:rPr lang="en-GB" dirty="0"/>
              <a:t> un </a:t>
            </a:r>
            <a:r>
              <a:rPr lang="en-GB" dirty="0" err="1"/>
              <a:t>quadrilatero</a:t>
            </a:r>
            <a:r>
              <a:rPr lang="en-GB" dirty="0"/>
              <a:t> </a:t>
            </a:r>
            <a:r>
              <a:rPr lang="en-GB" dirty="0" err="1"/>
              <a:t>articolato</a:t>
            </a:r>
            <a:r>
              <a:rPr lang="en-GB" dirty="0"/>
              <a:t>, </a:t>
            </a:r>
            <a:r>
              <a:rPr lang="en-GB" dirty="0" err="1"/>
              <a:t>che</a:t>
            </a:r>
            <a:r>
              <a:rPr lang="en-GB" dirty="0"/>
              <a:t> e’ </a:t>
            </a:r>
            <a:r>
              <a:rPr lang="en-GB" dirty="0" err="1"/>
              <a:t>una</a:t>
            </a:r>
            <a:r>
              <a:rPr lang="en-GB" dirty="0"/>
              <a:t> </a:t>
            </a:r>
            <a:r>
              <a:rPr lang="en-GB" dirty="0" err="1"/>
              <a:t>struttura</a:t>
            </a:r>
            <a:r>
              <a:rPr lang="en-GB" dirty="0"/>
              <a:t> </a:t>
            </a:r>
            <a:r>
              <a:rPr lang="en-GB" dirty="0" err="1"/>
              <a:t>internamente</a:t>
            </a:r>
            <a:r>
              <a:rPr lang="en-GB" dirty="0"/>
              <a:t> labile.</a:t>
            </a:r>
            <a:endParaRPr lang="en-IT" dirty="0"/>
          </a:p>
          <a:p>
            <a:endParaRPr lang="en-IT" dirty="0"/>
          </a:p>
        </p:txBody>
      </p:sp>
      <p:sp>
        <p:nvSpPr>
          <p:cNvPr id="4" name="Slide Number Placeholder 3"/>
          <p:cNvSpPr>
            <a:spLocks noGrp="1"/>
          </p:cNvSpPr>
          <p:nvPr>
            <p:ph type="sldNum" sz="quarter" idx="5"/>
          </p:nvPr>
        </p:nvSpPr>
        <p:spPr/>
        <p:txBody>
          <a:bodyPr/>
          <a:lstStyle/>
          <a:p>
            <a:fld id="{27FBDEB5-6027-7246-9ACC-7C4EC7A44D15}" type="slidenum">
              <a:rPr lang="en-IT" smtClean="0"/>
              <a:t>10</a:t>
            </a:fld>
            <a:endParaRPr lang="en-IT"/>
          </a:p>
        </p:txBody>
      </p:sp>
    </p:spTree>
    <p:extLst>
      <p:ext uri="{BB962C8B-B14F-4D97-AF65-F5344CB8AC3E}">
        <p14:creationId xmlns:p14="http://schemas.microsoft.com/office/powerpoint/2010/main" val="2288615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DC796-5775-DDE6-EFBB-60CB0845E3F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29B3E741-3C67-E1CB-17FA-AB488E9D3E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CD5B3BF4-0DF0-D61E-D2F9-BB2151B8EB14}"/>
              </a:ext>
            </a:extLst>
          </p:cNvPr>
          <p:cNvSpPr>
            <a:spLocks noGrp="1"/>
          </p:cNvSpPr>
          <p:nvPr>
            <p:ph type="dt" sz="half" idx="10"/>
          </p:nvPr>
        </p:nvSpPr>
        <p:spPr/>
        <p:txBody>
          <a:bodyPr/>
          <a:lstStyle/>
          <a:p>
            <a:fld id="{2CE4BD75-1241-664B-ABAD-E50EBE448B64}" type="datetimeFigureOut">
              <a:rPr lang="en-IT" smtClean="0"/>
              <a:t>06/09/23</a:t>
            </a:fld>
            <a:endParaRPr lang="en-IT"/>
          </a:p>
        </p:txBody>
      </p:sp>
      <p:sp>
        <p:nvSpPr>
          <p:cNvPr id="5" name="Footer Placeholder 4">
            <a:extLst>
              <a:ext uri="{FF2B5EF4-FFF2-40B4-BE49-F238E27FC236}">
                <a16:creationId xmlns:a16="http://schemas.microsoft.com/office/drawing/2014/main" id="{A5023104-2374-59EE-465A-83FBC7048D13}"/>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E9FE87E-CA96-C967-5CB1-2EAFB0BDF78F}"/>
              </a:ext>
            </a:extLst>
          </p:cNvPr>
          <p:cNvSpPr>
            <a:spLocks noGrp="1"/>
          </p:cNvSpPr>
          <p:nvPr>
            <p:ph type="sldNum" sz="quarter" idx="12"/>
          </p:nvPr>
        </p:nvSpPr>
        <p:spPr/>
        <p:txBody>
          <a:bodyPr/>
          <a:lstStyle/>
          <a:p>
            <a:fld id="{DA79A98A-62DB-6743-B962-5B1D45B8F082}" type="slidenum">
              <a:rPr lang="en-IT" smtClean="0"/>
              <a:t>‹#›</a:t>
            </a:fld>
            <a:endParaRPr lang="en-IT"/>
          </a:p>
        </p:txBody>
      </p:sp>
    </p:spTree>
    <p:extLst>
      <p:ext uri="{BB962C8B-B14F-4D97-AF65-F5344CB8AC3E}">
        <p14:creationId xmlns:p14="http://schemas.microsoft.com/office/powerpoint/2010/main" val="2571875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4E0D-7E36-A16D-D888-38602907E1C3}"/>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1894D133-8325-B319-952E-013F08EE1E6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F2AE1FD3-E11B-34FE-7B12-E8184681349B}"/>
              </a:ext>
            </a:extLst>
          </p:cNvPr>
          <p:cNvSpPr>
            <a:spLocks noGrp="1"/>
          </p:cNvSpPr>
          <p:nvPr>
            <p:ph type="dt" sz="half" idx="10"/>
          </p:nvPr>
        </p:nvSpPr>
        <p:spPr/>
        <p:txBody>
          <a:bodyPr/>
          <a:lstStyle/>
          <a:p>
            <a:fld id="{2CE4BD75-1241-664B-ABAD-E50EBE448B64}" type="datetimeFigureOut">
              <a:rPr lang="en-IT" smtClean="0"/>
              <a:t>06/09/23</a:t>
            </a:fld>
            <a:endParaRPr lang="en-IT"/>
          </a:p>
        </p:txBody>
      </p:sp>
      <p:sp>
        <p:nvSpPr>
          <p:cNvPr id="5" name="Footer Placeholder 4">
            <a:extLst>
              <a:ext uri="{FF2B5EF4-FFF2-40B4-BE49-F238E27FC236}">
                <a16:creationId xmlns:a16="http://schemas.microsoft.com/office/drawing/2014/main" id="{CD063927-A3CF-1E8C-3AAE-6B1724992107}"/>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B4A7FE9-C625-4383-A58D-879D2D80B241}"/>
              </a:ext>
            </a:extLst>
          </p:cNvPr>
          <p:cNvSpPr>
            <a:spLocks noGrp="1"/>
          </p:cNvSpPr>
          <p:nvPr>
            <p:ph type="sldNum" sz="quarter" idx="12"/>
          </p:nvPr>
        </p:nvSpPr>
        <p:spPr/>
        <p:txBody>
          <a:bodyPr/>
          <a:lstStyle/>
          <a:p>
            <a:fld id="{DA79A98A-62DB-6743-B962-5B1D45B8F082}" type="slidenum">
              <a:rPr lang="en-IT" smtClean="0"/>
              <a:t>‹#›</a:t>
            </a:fld>
            <a:endParaRPr lang="en-IT"/>
          </a:p>
        </p:txBody>
      </p:sp>
    </p:spTree>
    <p:extLst>
      <p:ext uri="{BB962C8B-B14F-4D97-AF65-F5344CB8AC3E}">
        <p14:creationId xmlns:p14="http://schemas.microsoft.com/office/powerpoint/2010/main" val="1944876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EB5DFB-B830-2529-AB67-8FDB3F384C1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AFB5F0FA-F0FD-9B57-A48A-BC711F54F16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505B8812-2A99-A2BA-E508-4E7C66CEAC9A}"/>
              </a:ext>
            </a:extLst>
          </p:cNvPr>
          <p:cNvSpPr>
            <a:spLocks noGrp="1"/>
          </p:cNvSpPr>
          <p:nvPr>
            <p:ph type="dt" sz="half" idx="10"/>
          </p:nvPr>
        </p:nvSpPr>
        <p:spPr/>
        <p:txBody>
          <a:bodyPr/>
          <a:lstStyle/>
          <a:p>
            <a:fld id="{2CE4BD75-1241-664B-ABAD-E50EBE448B64}" type="datetimeFigureOut">
              <a:rPr lang="en-IT" smtClean="0"/>
              <a:t>06/09/23</a:t>
            </a:fld>
            <a:endParaRPr lang="en-IT"/>
          </a:p>
        </p:txBody>
      </p:sp>
      <p:sp>
        <p:nvSpPr>
          <p:cNvPr id="5" name="Footer Placeholder 4">
            <a:extLst>
              <a:ext uri="{FF2B5EF4-FFF2-40B4-BE49-F238E27FC236}">
                <a16:creationId xmlns:a16="http://schemas.microsoft.com/office/drawing/2014/main" id="{FE18DE7A-7820-D141-A620-73B63F93157A}"/>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76904C9-A992-46B1-8FA1-B923A0EDB317}"/>
              </a:ext>
            </a:extLst>
          </p:cNvPr>
          <p:cNvSpPr>
            <a:spLocks noGrp="1"/>
          </p:cNvSpPr>
          <p:nvPr>
            <p:ph type="sldNum" sz="quarter" idx="12"/>
          </p:nvPr>
        </p:nvSpPr>
        <p:spPr/>
        <p:txBody>
          <a:bodyPr/>
          <a:lstStyle/>
          <a:p>
            <a:fld id="{DA79A98A-62DB-6743-B962-5B1D45B8F082}" type="slidenum">
              <a:rPr lang="en-IT" smtClean="0"/>
              <a:t>‹#›</a:t>
            </a:fld>
            <a:endParaRPr lang="en-IT"/>
          </a:p>
        </p:txBody>
      </p:sp>
    </p:spTree>
    <p:extLst>
      <p:ext uri="{BB962C8B-B14F-4D97-AF65-F5344CB8AC3E}">
        <p14:creationId xmlns:p14="http://schemas.microsoft.com/office/powerpoint/2010/main" val="993959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752B-BECD-00F8-9A07-DC7BDFB53C71}"/>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DF7577CE-20C2-4B3C-EE6B-2019ADC9AAF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ECB2042-798E-0CB9-CD23-F315823D40A8}"/>
              </a:ext>
            </a:extLst>
          </p:cNvPr>
          <p:cNvSpPr>
            <a:spLocks noGrp="1"/>
          </p:cNvSpPr>
          <p:nvPr>
            <p:ph type="dt" sz="half" idx="10"/>
          </p:nvPr>
        </p:nvSpPr>
        <p:spPr/>
        <p:txBody>
          <a:bodyPr/>
          <a:lstStyle/>
          <a:p>
            <a:fld id="{2CE4BD75-1241-664B-ABAD-E50EBE448B64}" type="datetimeFigureOut">
              <a:rPr lang="en-IT" smtClean="0"/>
              <a:t>06/09/23</a:t>
            </a:fld>
            <a:endParaRPr lang="en-IT"/>
          </a:p>
        </p:txBody>
      </p:sp>
      <p:sp>
        <p:nvSpPr>
          <p:cNvPr id="5" name="Footer Placeholder 4">
            <a:extLst>
              <a:ext uri="{FF2B5EF4-FFF2-40B4-BE49-F238E27FC236}">
                <a16:creationId xmlns:a16="http://schemas.microsoft.com/office/drawing/2014/main" id="{70FE0E7F-5E94-174B-7392-921135D16E9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2AEB5E51-8ECC-9ADE-8BDA-B2345D2CA702}"/>
              </a:ext>
            </a:extLst>
          </p:cNvPr>
          <p:cNvSpPr>
            <a:spLocks noGrp="1"/>
          </p:cNvSpPr>
          <p:nvPr>
            <p:ph type="sldNum" sz="quarter" idx="12"/>
          </p:nvPr>
        </p:nvSpPr>
        <p:spPr/>
        <p:txBody>
          <a:bodyPr/>
          <a:lstStyle/>
          <a:p>
            <a:fld id="{DA79A98A-62DB-6743-B962-5B1D45B8F082}" type="slidenum">
              <a:rPr lang="en-IT" smtClean="0"/>
              <a:t>‹#›</a:t>
            </a:fld>
            <a:endParaRPr lang="en-IT"/>
          </a:p>
        </p:txBody>
      </p:sp>
    </p:spTree>
    <p:extLst>
      <p:ext uri="{BB962C8B-B14F-4D97-AF65-F5344CB8AC3E}">
        <p14:creationId xmlns:p14="http://schemas.microsoft.com/office/powerpoint/2010/main" val="99365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B859-A2C5-1742-7337-A5ECBA3E1A5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6FCCABC3-5B71-8CA9-436E-D279B2AFED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8E977B-9E57-B911-8466-3D573F2193CF}"/>
              </a:ext>
            </a:extLst>
          </p:cNvPr>
          <p:cNvSpPr>
            <a:spLocks noGrp="1"/>
          </p:cNvSpPr>
          <p:nvPr>
            <p:ph type="dt" sz="half" idx="10"/>
          </p:nvPr>
        </p:nvSpPr>
        <p:spPr/>
        <p:txBody>
          <a:bodyPr/>
          <a:lstStyle/>
          <a:p>
            <a:fld id="{2CE4BD75-1241-664B-ABAD-E50EBE448B64}" type="datetimeFigureOut">
              <a:rPr lang="en-IT" smtClean="0"/>
              <a:t>06/09/23</a:t>
            </a:fld>
            <a:endParaRPr lang="en-IT"/>
          </a:p>
        </p:txBody>
      </p:sp>
      <p:sp>
        <p:nvSpPr>
          <p:cNvPr id="5" name="Footer Placeholder 4">
            <a:extLst>
              <a:ext uri="{FF2B5EF4-FFF2-40B4-BE49-F238E27FC236}">
                <a16:creationId xmlns:a16="http://schemas.microsoft.com/office/drawing/2014/main" id="{4FC08E24-16AD-D317-0EE0-3551D1A589DE}"/>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767AED6-EE31-0E02-0A2B-CCD64746D16E}"/>
              </a:ext>
            </a:extLst>
          </p:cNvPr>
          <p:cNvSpPr>
            <a:spLocks noGrp="1"/>
          </p:cNvSpPr>
          <p:nvPr>
            <p:ph type="sldNum" sz="quarter" idx="12"/>
          </p:nvPr>
        </p:nvSpPr>
        <p:spPr/>
        <p:txBody>
          <a:bodyPr/>
          <a:lstStyle/>
          <a:p>
            <a:fld id="{DA79A98A-62DB-6743-B962-5B1D45B8F082}" type="slidenum">
              <a:rPr lang="en-IT" smtClean="0"/>
              <a:t>‹#›</a:t>
            </a:fld>
            <a:endParaRPr lang="en-IT"/>
          </a:p>
        </p:txBody>
      </p:sp>
    </p:spTree>
    <p:extLst>
      <p:ext uri="{BB962C8B-B14F-4D97-AF65-F5344CB8AC3E}">
        <p14:creationId xmlns:p14="http://schemas.microsoft.com/office/powerpoint/2010/main" val="2394587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34EC-D3DA-89EF-ADB8-30AEE310689D}"/>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F0540F3A-7872-3B9D-AF69-11DC711677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E8A498AD-30DA-D7D4-AEDA-47C93D6BFD4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8A2AC378-44A6-31C8-12BD-36C1B77CB977}"/>
              </a:ext>
            </a:extLst>
          </p:cNvPr>
          <p:cNvSpPr>
            <a:spLocks noGrp="1"/>
          </p:cNvSpPr>
          <p:nvPr>
            <p:ph type="dt" sz="half" idx="10"/>
          </p:nvPr>
        </p:nvSpPr>
        <p:spPr/>
        <p:txBody>
          <a:bodyPr/>
          <a:lstStyle/>
          <a:p>
            <a:fld id="{2CE4BD75-1241-664B-ABAD-E50EBE448B64}" type="datetimeFigureOut">
              <a:rPr lang="en-IT" smtClean="0"/>
              <a:t>06/09/23</a:t>
            </a:fld>
            <a:endParaRPr lang="en-IT"/>
          </a:p>
        </p:txBody>
      </p:sp>
      <p:sp>
        <p:nvSpPr>
          <p:cNvPr id="6" name="Footer Placeholder 5">
            <a:extLst>
              <a:ext uri="{FF2B5EF4-FFF2-40B4-BE49-F238E27FC236}">
                <a16:creationId xmlns:a16="http://schemas.microsoft.com/office/drawing/2014/main" id="{ECF2F2C4-0652-7986-ECEA-0E549B8BB3E7}"/>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08BEA0B0-6A39-F08C-C04E-E50AFA73CE60}"/>
              </a:ext>
            </a:extLst>
          </p:cNvPr>
          <p:cNvSpPr>
            <a:spLocks noGrp="1"/>
          </p:cNvSpPr>
          <p:nvPr>
            <p:ph type="sldNum" sz="quarter" idx="12"/>
          </p:nvPr>
        </p:nvSpPr>
        <p:spPr/>
        <p:txBody>
          <a:bodyPr/>
          <a:lstStyle/>
          <a:p>
            <a:fld id="{DA79A98A-62DB-6743-B962-5B1D45B8F082}" type="slidenum">
              <a:rPr lang="en-IT" smtClean="0"/>
              <a:t>‹#›</a:t>
            </a:fld>
            <a:endParaRPr lang="en-IT"/>
          </a:p>
        </p:txBody>
      </p:sp>
    </p:spTree>
    <p:extLst>
      <p:ext uri="{BB962C8B-B14F-4D97-AF65-F5344CB8AC3E}">
        <p14:creationId xmlns:p14="http://schemas.microsoft.com/office/powerpoint/2010/main" val="3811082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B277F-24A7-B289-ADDE-3F6F31403C68}"/>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61F6587E-793C-CD57-5140-766A4796F0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BDB6E84-C6D5-A22D-94D8-A89B15F8CEB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2AFA3814-65DF-2889-83B2-FBA3EE3CB4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5EB0643-1DBC-D321-D4F0-0EF650CD201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4FD557AB-D76E-9A54-366C-42275D43CF32}"/>
              </a:ext>
            </a:extLst>
          </p:cNvPr>
          <p:cNvSpPr>
            <a:spLocks noGrp="1"/>
          </p:cNvSpPr>
          <p:nvPr>
            <p:ph type="dt" sz="half" idx="10"/>
          </p:nvPr>
        </p:nvSpPr>
        <p:spPr/>
        <p:txBody>
          <a:bodyPr/>
          <a:lstStyle/>
          <a:p>
            <a:fld id="{2CE4BD75-1241-664B-ABAD-E50EBE448B64}" type="datetimeFigureOut">
              <a:rPr lang="en-IT" smtClean="0"/>
              <a:t>06/09/23</a:t>
            </a:fld>
            <a:endParaRPr lang="en-IT"/>
          </a:p>
        </p:txBody>
      </p:sp>
      <p:sp>
        <p:nvSpPr>
          <p:cNvPr id="8" name="Footer Placeholder 7">
            <a:extLst>
              <a:ext uri="{FF2B5EF4-FFF2-40B4-BE49-F238E27FC236}">
                <a16:creationId xmlns:a16="http://schemas.microsoft.com/office/drawing/2014/main" id="{36311EDD-3145-143B-1AB2-2CE7FF2CB686}"/>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5755177D-5632-FC91-8C89-1194AAD7DEA3}"/>
              </a:ext>
            </a:extLst>
          </p:cNvPr>
          <p:cNvSpPr>
            <a:spLocks noGrp="1"/>
          </p:cNvSpPr>
          <p:nvPr>
            <p:ph type="sldNum" sz="quarter" idx="12"/>
          </p:nvPr>
        </p:nvSpPr>
        <p:spPr/>
        <p:txBody>
          <a:bodyPr/>
          <a:lstStyle/>
          <a:p>
            <a:fld id="{DA79A98A-62DB-6743-B962-5B1D45B8F082}" type="slidenum">
              <a:rPr lang="en-IT" smtClean="0"/>
              <a:t>‹#›</a:t>
            </a:fld>
            <a:endParaRPr lang="en-IT"/>
          </a:p>
        </p:txBody>
      </p:sp>
    </p:spTree>
    <p:extLst>
      <p:ext uri="{BB962C8B-B14F-4D97-AF65-F5344CB8AC3E}">
        <p14:creationId xmlns:p14="http://schemas.microsoft.com/office/powerpoint/2010/main" val="3518182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3242-AA2F-5243-E23C-23E7E1A35C25}"/>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1AF78B75-83DB-20C9-C16E-9D90A2D5E9FA}"/>
              </a:ext>
            </a:extLst>
          </p:cNvPr>
          <p:cNvSpPr>
            <a:spLocks noGrp="1"/>
          </p:cNvSpPr>
          <p:nvPr>
            <p:ph type="dt" sz="half" idx="10"/>
          </p:nvPr>
        </p:nvSpPr>
        <p:spPr/>
        <p:txBody>
          <a:bodyPr/>
          <a:lstStyle/>
          <a:p>
            <a:fld id="{2CE4BD75-1241-664B-ABAD-E50EBE448B64}" type="datetimeFigureOut">
              <a:rPr lang="en-IT" smtClean="0"/>
              <a:t>06/09/23</a:t>
            </a:fld>
            <a:endParaRPr lang="en-IT"/>
          </a:p>
        </p:txBody>
      </p:sp>
      <p:sp>
        <p:nvSpPr>
          <p:cNvPr id="4" name="Footer Placeholder 3">
            <a:extLst>
              <a:ext uri="{FF2B5EF4-FFF2-40B4-BE49-F238E27FC236}">
                <a16:creationId xmlns:a16="http://schemas.microsoft.com/office/drawing/2014/main" id="{EFF7F87B-82EF-13F5-E0BA-1080FD69BEFA}"/>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94A2C88B-9625-9D57-3131-5EB0F29505AA}"/>
              </a:ext>
            </a:extLst>
          </p:cNvPr>
          <p:cNvSpPr>
            <a:spLocks noGrp="1"/>
          </p:cNvSpPr>
          <p:nvPr>
            <p:ph type="sldNum" sz="quarter" idx="12"/>
          </p:nvPr>
        </p:nvSpPr>
        <p:spPr/>
        <p:txBody>
          <a:bodyPr/>
          <a:lstStyle/>
          <a:p>
            <a:fld id="{DA79A98A-62DB-6743-B962-5B1D45B8F082}" type="slidenum">
              <a:rPr lang="en-IT" smtClean="0"/>
              <a:t>‹#›</a:t>
            </a:fld>
            <a:endParaRPr lang="en-IT"/>
          </a:p>
        </p:txBody>
      </p:sp>
    </p:spTree>
    <p:extLst>
      <p:ext uri="{BB962C8B-B14F-4D97-AF65-F5344CB8AC3E}">
        <p14:creationId xmlns:p14="http://schemas.microsoft.com/office/powerpoint/2010/main" val="3249976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47048-8C5F-A0B9-38A3-1EE5E05FED11}"/>
              </a:ext>
            </a:extLst>
          </p:cNvPr>
          <p:cNvSpPr>
            <a:spLocks noGrp="1"/>
          </p:cNvSpPr>
          <p:nvPr>
            <p:ph type="dt" sz="half" idx="10"/>
          </p:nvPr>
        </p:nvSpPr>
        <p:spPr/>
        <p:txBody>
          <a:bodyPr/>
          <a:lstStyle/>
          <a:p>
            <a:fld id="{2CE4BD75-1241-664B-ABAD-E50EBE448B64}" type="datetimeFigureOut">
              <a:rPr lang="en-IT" smtClean="0"/>
              <a:t>06/09/23</a:t>
            </a:fld>
            <a:endParaRPr lang="en-IT"/>
          </a:p>
        </p:txBody>
      </p:sp>
      <p:sp>
        <p:nvSpPr>
          <p:cNvPr id="3" name="Footer Placeholder 2">
            <a:extLst>
              <a:ext uri="{FF2B5EF4-FFF2-40B4-BE49-F238E27FC236}">
                <a16:creationId xmlns:a16="http://schemas.microsoft.com/office/drawing/2014/main" id="{F79D6EA0-329F-339E-6EF3-BDB98CC7A0BD}"/>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F0F510B9-725E-A7B2-5C68-B3476133B35E}"/>
              </a:ext>
            </a:extLst>
          </p:cNvPr>
          <p:cNvSpPr>
            <a:spLocks noGrp="1"/>
          </p:cNvSpPr>
          <p:nvPr>
            <p:ph type="sldNum" sz="quarter" idx="12"/>
          </p:nvPr>
        </p:nvSpPr>
        <p:spPr/>
        <p:txBody>
          <a:bodyPr/>
          <a:lstStyle/>
          <a:p>
            <a:fld id="{DA79A98A-62DB-6743-B962-5B1D45B8F082}" type="slidenum">
              <a:rPr lang="en-IT" smtClean="0"/>
              <a:t>‹#›</a:t>
            </a:fld>
            <a:endParaRPr lang="en-IT"/>
          </a:p>
        </p:txBody>
      </p:sp>
    </p:spTree>
    <p:extLst>
      <p:ext uri="{BB962C8B-B14F-4D97-AF65-F5344CB8AC3E}">
        <p14:creationId xmlns:p14="http://schemas.microsoft.com/office/powerpoint/2010/main" val="2842100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CEFD-C6EC-0BCD-2C97-06AE5C9FE2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348DA661-4D59-AE88-C436-62C216503E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BDAAF191-C892-7CED-6E7D-ED7ABCF524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8B8777-140A-69C5-83DA-3C039B65A7EE}"/>
              </a:ext>
            </a:extLst>
          </p:cNvPr>
          <p:cNvSpPr>
            <a:spLocks noGrp="1"/>
          </p:cNvSpPr>
          <p:nvPr>
            <p:ph type="dt" sz="half" idx="10"/>
          </p:nvPr>
        </p:nvSpPr>
        <p:spPr/>
        <p:txBody>
          <a:bodyPr/>
          <a:lstStyle/>
          <a:p>
            <a:fld id="{2CE4BD75-1241-664B-ABAD-E50EBE448B64}" type="datetimeFigureOut">
              <a:rPr lang="en-IT" smtClean="0"/>
              <a:t>06/09/23</a:t>
            </a:fld>
            <a:endParaRPr lang="en-IT"/>
          </a:p>
        </p:txBody>
      </p:sp>
      <p:sp>
        <p:nvSpPr>
          <p:cNvPr id="6" name="Footer Placeholder 5">
            <a:extLst>
              <a:ext uri="{FF2B5EF4-FFF2-40B4-BE49-F238E27FC236}">
                <a16:creationId xmlns:a16="http://schemas.microsoft.com/office/drawing/2014/main" id="{251E5729-4D39-7A06-559C-E9CC9664E4CB}"/>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47416ED9-7D40-A66B-05DA-B30323B012E3}"/>
              </a:ext>
            </a:extLst>
          </p:cNvPr>
          <p:cNvSpPr>
            <a:spLocks noGrp="1"/>
          </p:cNvSpPr>
          <p:nvPr>
            <p:ph type="sldNum" sz="quarter" idx="12"/>
          </p:nvPr>
        </p:nvSpPr>
        <p:spPr/>
        <p:txBody>
          <a:bodyPr/>
          <a:lstStyle/>
          <a:p>
            <a:fld id="{DA79A98A-62DB-6743-B962-5B1D45B8F082}" type="slidenum">
              <a:rPr lang="en-IT" smtClean="0"/>
              <a:t>‹#›</a:t>
            </a:fld>
            <a:endParaRPr lang="en-IT"/>
          </a:p>
        </p:txBody>
      </p:sp>
    </p:spTree>
    <p:extLst>
      <p:ext uri="{BB962C8B-B14F-4D97-AF65-F5344CB8AC3E}">
        <p14:creationId xmlns:p14="http://schemas.microsoft.com/office/powerpoint/2010/main" val="1322603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C47-B937-DE38-E7B4-4ECB3FA8F6E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1FF75EF3-CD2E-3EAB-F349-F3FFC9514F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3A2D4C51-8D17-04AD-59A7-46C26A7FB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C0C4A0-251F-F60B-2669-7BF8E042FFAF}"/>
              </a:ext>
            </a:extLst>
          </p:cNvPr>
          <p:cNvSpPr>
            <a:spLocks noGrp="1"/>
          </p:cNvSpPr>
          <p:nvPr>
            <p:ph type="dt" sz="half" idx="10"/>
          </p:nvPr>
        </p:nvSpPr>
        <p:spPr/>
        <p:txBody>
          <a:bodyPr/>
          <a:lstStyle/>
          <a:p>
            <a:fld id="{2CE4BD75-1241-664B-ABAD-E50EBE448B64}" type="datetimeFigureOut">
              <a:rPr lang="en-IT" smtClean="0"/>
              <a:t>06/09/23</a:t>
            </a:fld>
            <a:endParaRPr lang="en-IT"/>
          </a:p>
        </p:txBody>
      </p:sp>
      <p:sp>
        <p:nvSpPr>
          <p:cNvPr id="6" name="Footer Placeholder 5">
            <a:extLst>
              <a:ext uri="{FF2B5EF4-FFF2-40B4-BE49-F238E27FC236}">
                <a16:creationId xmlns:a16="http://schemas.microsoft.com/office/drawing/2014/main" id="{38E18656-472F-5D15-A4DB-64C5D7D845D7}"/>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8158EB72-1B9F-7049-6BEC-4E7BDB2296DC}"/>
              </a:ext>
            </a:extLst>
          </p:cNvPr>
          <p:cNvSpPr>
            <a:spLocks noGrp="1"/>
          </p:cNvSpPr>
          <p:nvPr>
            <p:ph type="sldNum" sz="quarter" idx="12"/>
          </p:nvPr>
        </p:nvSpPr>
        <p:spPr/>
        <p:txBody>
          <a:bodyPr/>
          <a:lstStyle/>
          <a:p>
            <a:fld id="{DA79A98A-62DB-6743-B962-5B1D45B8F082}" type="slidenum">
              <a:rPr lang="en-IT" smtClean="0"/>
              <a:t>‹#›</a:t>
            </a:fld>
            <a:endParaRPr lang="en-IT"/>
          </a:p>
        </p:txBody>
      </p:sp>
    </p:spTree>
    <p:extLst>
      <p:ext uri="{BB962C8B-B14F-4D97-AF65-F5344CB8AC3E}">
        <p14:creationId xmlns:p14="http://schemas.microsoft.com/office/powerpoint/2010/main" val="82494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88C471-2233-E54C-D945-7365D2513D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899DAEEA-05DC-30D4-0506-DE8CB43BC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1D541C0-B779-A433-4CBF-E070F4D04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E4BD75-1241-664B-ABAD-E50EBE448B64}" type="datetimeFigureOut">
              <a:rPr lang="en-IT" smtClean="0"/>
              <a:t>06/09/23</a:t>
            </a:fld>
            <a:endParaRPr lang="en-IT"/>
          </a:p>
        </p:txBody>
      </p:sp>
      <p:sp>
        <p:nvSpPr>
          <p:cNvPr id="5" name="Footer Placeholder 4">
            <a:extLst>
              <a:ext uri="{FF2B5EF4-FFF2-40B4-BE49-F238E27FC236}">
                <a16:creationId xmlns:a16="http://schemas.microsoft.com/office/drawing/2014/main" id="{CE61992E-84A5-6E7D-B694-FB0CDABB07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AF2CE1A0-4A31-CF2D-47F2-ACA424D961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79A98A-62DB-6743-B962-5B1D45B8F082}" type="slidenum">
              <a:rPr lang="en-IT" smtClean="0"/>
              <a:t>‹#›</a:t>
            </a:fld>
            <a:endParaRPr lang="en-IT"/>
          </a:p>
        </p:txBody>
      </p:sp>
    </p:spTree>
    <p:extLst>
      <p:ext uri="{BB962C8B-B14F-4D97-AF65-F5344CB8AC3E}">
        <p14:creationId xmlns:p14="http://schemas.microsoft.com/office/powerpoint/2010/main" val="2077035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tags" Target="../tags/tag3.xml"/><Relationship Id="rId7" Type="http://schemas.openxmlformats.org/officeDocument/2006/relationships/image" Target="../media/image6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9.png"/><Relationship Id="rId11" Type="http://schemas.openxmlformats.org/officeDocument/2006/relationships/image" Target="../media/image64.emf"/><Relationship Id="rId5" Type="http://schemas.openxmlformats.org/officeDocument/2006/relationships/slideLayout" Target="../slideLayouts/slideLayout2.xml"/><Relationship Id="rId10" Type="http://schemas.openxmlformats.org/officeDocument/2006/relationships/image" Target="../media/image63.emf"/><Relationship Id="rId4" Type="http://schemas.openxmlformats.org/officeDocument/2006/relationships/tags" Target="../tags/tag4.xml"/><Relationship Id="rId9" Type="http://schemas.openxmlformats.org/officeDocument/2006/relationships/image" Target="../media/image62.emf"/></Relationships>
</file>

<file path=ppt/slides/_rels/slide19.xml.rels><?xml version="1.0" encoding="UTF-8" standalone="yes"?>
<Relationships xmlns="http://schemas.openxmlformats.org/package/2006/relationships"><Relationship Id="rId26" Type="http://schemas.openxmlformats.org/officeDocument/2006/relationships/customXml" Target="../ink/ink41.xml"/><Relationship Id="rId117" Type="http://schemas.openxmlformats.org/officeDocument/2006/relationships/image" Target="../media/image123.png"/><Relationship Id="rId21" Type="http://schemas.openxmlformats.org/officeDocument/2006/relationships/image" Target="../media/image75.png"/><Relationship Id="rId42" Type="http://schemas.openxmlformats.org/officeDocument/2006/relationships/customXml" Target="../ink/ink49.xml"/><Relationship Id="rId47" Type="http://schemas.openxmlformats.org/officeDocument/2006/relationships/image" Target="../media/image88.png"/><Relationship Id="rId63" Type="http://schemas.openxmlformats.org/officeDocument/2006/relationships/image" Target="../media/image96.png"/><Relationship Id="rId68" Type="http://schemas.openxmlformats.org/officeDocument/2006/relationships/customXml" Target="../ink/ink62.xml"/><Relationship Id="rId84" Type="http://schemas.openxmlformats.org/officeDocument/2006/relationships/customXml" Target="../ink/ink70.xml"/><Relationship Id="rId89" Type="http://schemas.openxmlformats.org/officeDocument/2006/relationships/image" Target="../media/image109.png"/><Relationship Id="rId112" Type="http://schemas.openxmlformats.org/officeDocument/2006/relationships/customXml" Target="../ink/ink84.xml"/><Relationship Id="rId16" Type="http://schemas.openxmlformats.org/officeDocument/2006/relationships/customXml" Target="../ink/ink36.xml"/><Relationship Id="rId107" Type="http://schemas.openxmlformats.org/officeDocument/2006/relationships/image" Target="../media/image118.png"/><Relationship Id="rId11" Type="http://schemas.openxmlformats.org/officeDocument/2006/relationships/image" Target="../media/image70.png"/><Relationship Id="rId32" Type="http://schemas.openxmlformats.org/officeDocument/2006/relationships/customXml" Target="../ink/ink44.xml"/><Relationship Id="rId37" Type="http://schemas.openxmlformats.org/officeDocument/2006/relationships/image" Target="../media/image83.png"/><Relationship Id="rId53" Type="http://schemas.openxmlformats.org/officeDocument/2006/relationships/image" Target="../media/image91.png"/><Relationship Id="rId58" Type="http://schemas.openxmlformats.org/officeDocument/2006/relationships/customXml" Target="../ink/ink57.xml"/><Relationship Id="rId74" Type="http://schemas.openxmlformats.org/officeDocument/2006/relationships/customXml" Target="../ink/ink65.xml"/><Relationship Id="rId79" Type="http://schemas.openxmlformats.org/officeDocument/2006/relationships/image" Target="../media/image104.png"/><Relationship Id="rId102" Type="http://schemas.openxmlformats.org/officeDocument/2006/relationships/customXml" Target="../ink/ink79.xml"/><Relationship Id="rId5" Type="http://schemas.openxmlformats.org/officeDocument/2006/relationships/image" Target="../media/image67.png"/><Relationship Id="rId90" Type="http://schemas.openxmlformats.org/officeDocument/2006/relationships/customXml" Target="../ink/ink73.xml"/><Relationship Id="rId95" Type="http://schemas.openxmlformats.org/officeDocument/2006/relationships/image" Target="../media/image112.png"/><Relationship Id="rId22" Type="http://schemas.openxmlformats.org/officeDocument/2006/relationships/customXml" Target="../ink/ink39.xml"/><Relationship Id="rId27"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customXml" Target="../ink/ink52.xml"/><Relationship Id="rId64" Type="http://schemas.openxmlformats.org/officeDocument/2006/relationships/customXml" Target="../ink/ink60.xml"/><Relationship Id="rId69" Type="http://schemas.openxmlformats.org/officeDocument/2006/relationships/image" Target="../media/image99.png"/><Relationship Id="rId113" Type="http://schemas.openxmlformats.org/officeDocument/2006/relationships/image" Target="../media/image121.png"/><Relationship Id="rId118" Type="http://schemas.openxmlformats.org/officeDocument/2006/relationships/customXml" Target="../ink/ink87.xml"/><Relationship Id="rId80" Type="http://schemas.openxmlformats.org/officeDocument/2006/relationships/customXml" Target="../ink/ink68.xml"/><Relationship Id="rId85" Type="http://schemas.openxmlformats.org/officeDocument/2006/relationships/image" Target="../media/image107.png"/><Relationship Id="rId12" Type="http://schemas.openxmlformats.org/officeDocument/2006/relationships/customXml" Target="../ink/ink34.xml"/><Relationship Id="rId17" Type="http://schemas.openxmlformats.org/officeDocument/2006/relationships/image" Target="../media/image73.png"/><Relationship Id="rId33" Type="http://schemas.openxmlformats.org/officeDocument/2006/relationships/image" Target="../media/image81.png"/><Relationship Id="rId38" Type="http://schemas.openxmlformats.org/officeDocument/2006/relationships/customXml" Target="../ink/ink47.xml"/><Relationship Id="rId59" Type="http://schemas.openxmlformats.org/officeDocument/2006/relationships/image" Target="../media/image94.png"/><Relationship Id="rId103" Type="http://schemas.openxmlformats.org/officeDocument/2006/relationships/image" Target="../media/image116.png"/><Relationship Id="rId108" Type="http://schemas.openxmlformats.org/officeDocument/2006/relationships/customXml" Target="../ink/ink82.xml"/><Relationship Id="rId54" Type="http://schemas.openxmlformats.org/officeDocument/2006/relationships/customXml" Target="../ink/ink55.xml"/><Relationship Id="rId70" Type="http://schemas.openxmlformats.org/officeDocument/2006/relationships/customXml" Target="../ink/ink63.xml"/><Relationship Id="rId75" Type="http://schemas.openxmlformats.org/officeDocument/2006/relationships/image" Target="../media/image102.png"/><Relationship Id="rId91" Type="http://schemas.openxmlformats.org/officeDocument/2006/relationships/image" Target="../media/image110.png"/><Relationship Id="rId96" Type="http://schemas.openxmlformats.org/officeDocument/2006/relationships/customXml" Target="../ink/ink76.xml"/><Relationship Id="rId1" Type="http://schemas.openxmlformats.org/officeDocument/2006/relationships/slideLayout" Target="../slideLayouts/slideLayout2.xml"/><Relationship Id="rId6" Type="http://schemas.openxmlformats.org/officeDocument/2006/relationships/customXml" Target="../ink/ink31.xml"/><Relationship Id="rId23" Type="http://schemas.openxmlformats.org/officeDocument/2006/relationships/image" Target="../media/image76.png"/><Relationship Id="rId28" Type="http://schemas.openxmlformats.org/officeDocument/2006/relationships/customXml" Target="../ink/ink42.xml"/><Relationship Id="rId49" Type="http://schemas.openxmlformats.org/officeDocument/2006/relationships/image" Target="../media/image89.png"/><Relationship Id="rId114" Type="http://schemas.openxmlformats.org/officeDocument/2006/relationships/customXml" Target="../ink/ink85.xml"/><Relationship Id="rId119" Type="http://schemas.openxmlformats.org/officeDocument/2006/relationships/image" Target="../media/image124.png"/><Relationship Id="rId44" Type="http://schemas.openxmlformats.org/officeDocument/2006/relationships/customXml" Target="../ink/ink50.xml"/><Relationship Id="rId60" Type="http://schemas.openxmlformats.org/officeDocument/2006/relationships/customXml" Target="../ink/ink58.xml"/><Relationship Id="rId65" Type="http://schemas.openxmlformats.org/officeDocument/2006/relationships/image" Target="../media/image97.png"/><Relationship Id="rId81" Type="http://schemas.openxmlformats.org/officeDocument/2006/relationships/image" Target="../media/image105.png"/><Relationship Id="rId86" Type="http://schemas.openxmlformats.org/officeDocument/2006/relationships/customXml" Target="../ink/ink71.xml"/><Relationship Id="rId4" Type="http://schemas.openxmlformats.org/officeDocument/2006/relationships/customXml" Target="../ink/ink30.xml"/><Relationship Id="rId9" Type="http://schemas.openxmlformats.org/officeDocument/2006/relationships/image" Target="../media/image69.png"/><Relationship Id="rId13" Type="http://schemas.openxmlformats.org/officeDocument/2006/relationships/image" Target="../media/image71.png"/><Relationship Id="rId18" Type="http://schemas.openxmlformats.org/officeDocument/2006/relationships/customXml" Target="../ink/ink37.xml"/><Relationship Id="rId39" Type="http://schemas.openxmlformats.org/officeDocument/2006/relationships/image" Target="../media/image84.png"/><Relationship Id="rId109" Type="http://schemas.openxmlformats.org/officeDocument/2006/relationships/image" Target="../media/image119.png"/><Relationship Id="rId34" Type="http://schemas.openxmlformats.org/officeDocument/2006/relationships/customXml" Target="../ink/ink45.xml"/><Relationship Id="rId50" Type="http://schemas.openxmlformats.org/officeDocument/2006/relationships/customXml" Target="../ink/ink53.xml"/><Relationship Id="rId55" Type="http://schemas.openxmlformats.org/officeDocument/2006/relationships/image" Target="../media/image92.png"/><Relationship Id="rId76" Type="http://schemas.openxmlformats.org/officeDocument/2006/relationships/customXml" Target="../ink/ink66.xml"/><Relationship Id="rId97" Type="http://schemas.openxmlformats.org/officeDocument/2006/relationships/image" Target="../media/image113.png"/><Relationship Id="rId104" Type="http://schemas.openxmlformats.org/officeDocument/2006/relationships/customXml" Target="../ink/ink80.xml"/><Relationship Id="rId120" Type="http://schemas.openxmlformats.org/officeDocument/2006/relationships/customXml" Target="../ink/ink88.xml"/><Relationship Id="rId7" Type="http://schemas.openxmlformats.org/officeDocument/2006/relationships/image" Target="../media/image68.png"/><Relationship Id="rId71" Type="http://schemas.openxmlformats.org/officeDocument/2006/relationships/image" Target="../media/image100.png"/><Relationship Id="rId92" Type="http://schemas.openxmlformats.org/officeDocument/2006/relationships/customXml" Target="../ink/ink74.xml"/><Relationship Id="rId2" Type="http://schemas.openxmlformats.org/officeDocument/2006/relationships/image" Target="../media/image65.png"/><Relationship Id="rId29" Type="http://schemas.openxmlformats.org/officeDocument/2006/relationships/image" Target="../media/image79.png"/><Relationship Id="rId24" Type="http://schemas.openxmlformats.org/officeDocument/2006/relationships/customXml" Target="../ink/ink40.xml"/><Relationship Id="rId40" Type="http://schemas.openxmlformats.org/officeDocument/2006/relationships/customXml" Target="../ink/ink48.xml"/><Relationship Id="rId45" Type="http://schemas.openxmlformats.org/officeDocument/2006/relationships/image" Target="../media/image87.png"/><Relationship Id="rId66" Type="http://schemas.openxmlformats.org/officeDocument/2006/relationships/customXml" Target="../ink/ink61.xml"/><Relationship Id="rId87" Type="http://schemas.openxmlformats.org/officeDocument/2006/relationships/image" Target="../media/image108.png"/><Relationship Id="rId110" Type="http://schemas.openxmlformats.org/officeDocument/2006/relationships/customXml" Target="../ink/ink83.xml"/><Relationship Id="rId115" Type="http://schemas.openxmlformats.org/officeDocument/2006/relationships/image" Target="../media/image122.png"/><Relationship Id="rId61" Type="http://schemas.openxmlformats.org/officeDocument/2006/relationships/image" Target="../media/image95.png"/><Relationship Id="rId82" Type="http://schemas.openxmlformats.org/officeDocument/2006/relationships/customXml" Target="../ink/ink69.xml"/><Relationship Id="rId19" Type="http://schemas.openxmlformats.org/officeDocument/2006/relationships/image" Target="../media/image74.png"/><Relationship Id="rId14" Type="http://schemas.openxmlformats.org/officeDocument/2006/relationships/customXml" Target="../ink/ink35.xml"/><Relationship Id="rId30" Type="http://schemas.openxmlformats.org/officeDocument/2006/relationships/customXml" Target="../ink/ink43.xml"/><Relationship Id="rId35" Type="http://schemas.openxmlformats.org/officeDocument/2006/relationships/image" Target="../media/image82.png"/><Relationship Id="rId56" Type="http://schemas.openxmlformats.org/officeDocument/2006/relationships/customXml" Target="../ink/ink56.xml"/><Relationship Id="rId77" Type="http://schemas.openxmlformats.org/officeDocument/2006/relationships/image" Target="../media/image103.png"/><Relationship Id="rId100" Type="http://schemas.openxmlformats.org/officeDocument/2006/relationships/customXml" Target="../ink/ink78.xml"/><Relationship Id="rId105" Type="http://schemas.openxmlformats.org/officeDocument/2006/relationships/image" Target="../media/image117.png"/><Relationship Id="rId8" Type="http://schemas.openxmlformats.org/officeDocument/2006/relationships/customXml" Target="../ink/ink32.xml"/><Relationship Id="rId51" Type="http://schemas.openxmlformats.org/officeDocument/2006/relationships/image" Target="../media/image90.png"/><Relationship Id="rId72" Type="http://schemas.openxmlformats.org/officeDocument/2006/relationships/customXml" Target="../ink/ink64.xml"/><Relationship Id="rId93" Type="http://schemas.openxmlformats.org/officeDocument/2006/relationships/image" Target="../media/image111.png"/><Relationship Id="rId98" Type="http://schemas.openxmlformats.org/officeDocument/2006/relationships/customXml" Target="../ink/ink77.xml"/><Relationship Id="rId121" Type="http://schemas.openxmlformats.org/officeDocument/2006/relationships/image" Target="../media/image125.png"/><Relationship Id="rId3" Type="http://schemas.openxmlformats.org/officeDocument/2006/relationships/image" Target="../media/image66.png"/><Relationship Id="rId25" Type="http://schemas.openxmlformats.org/officeDocument/2006/relationships/image" Target="../media/image77.png"/><Relationship Id="rId46" Type="http://schemas.openxmlformats.org/officeDocument/2006/relationships/customXml" Target="../ink/ink51.xml"/><Relationship Id="rId67" Type="http://schemas.openxmlformats.org/officeDocument/2006/relationships/image" Target="../media/image98.png"/><Relationship Id="rId116" Type="http://schemas.openxmlformats.org/officeDocument/2006/relationships/customXml" Target="../ink/ink86.xml"/><Relationship Id="rId20" Type="http://schemas.openxmlformats.org/officeDocument/2006/relationships/customXml" Target="../ink/ink38.xml"/><Relationship Id="rId41" Type="http://schemas.openxmlformats.org/officeDocument/2006/relationships/image" Target="../media/image85.png"/><Relationship Id="rId62" Type="http://schemas.openxmlformats.org/officeDocument/2006/relationships/customXml" Target="../ink/ink59.xml"/><Relationship Id="rId83" Type="http://schemas.openxmlformats.org/officeDocument/2006/relationships/image" Target="../media/image106.png"/><Relationship Id="rId88" Type="http://schemas.openxmlformats.org/officeDocument/2006/relationships/customXml" Target="../ink/ink72.xml"/><Relationship Id="rId111" Type="http://schemas.openxmlformats.org/officeDocument/2006/relationships/image" Target="../media/image120.png"/><Relationship Id="rId15" Type="http://schemas.openxmlformats.org/officeDocument/2006/relationships/image" Target="../media/image72.png"/><Relationship Id="rId36" Type="http://schemas.openxmlformats.org/officeDocument/2006/relationships/customXml" Target="../ink/ink46.xml"/><Relationship Id="rId57" Type="http://schemas.openxmlformats.org/officeDocument/2006/relationships/image" Target="../media/image93.png"/><Relationship Id="rId106" Type="http://schemas.openxmlformats.org/officeDocument/2006/relationships/customXml" Target="../ink/ink81.xml"/><Relationship Id="rId10" Type="http://schemas.openxmlformats.org/officeDocument/2006/relationships/customXml" Target="../ink/ink33.xml"/><Relationship Id="rId31" Type="http://schemas.openxmlformats.org/officeDocument/2006/relationships/image" Target="../media/image80.png"/><Relationship Id="rId52" Type="http://schemas.openxmlformats.org/officeDocument/2006/relationships/customXml" Target="../ink/ink54.xml"/><Relationship Id="rId73" Type="http://schemas.openxmlformats.org/officeDocument/2006/relationships/image" Target="../media/image101.png"/><Relationship Id="rId78" Type="http://schemas.openxmlformats.org/officeDocument/2006/relationships/customXml" Target="../ink/ink67.xml"/><Relationship Id="rId94" Type="http://schemas.openxmlformats.org/officeDocument/2006/relationships/customXml" Target="../ink/ink75.xml"/><Relationship Id="rId99" Type="http://schemas.openxmlformats.org/officeDocument/2006/relationships/image" Target="../media/image114.png"/><Relationship Id="rId101" Type="http://schemas.openxmlformats.org/officeDocument/2006/relationships/image" Target="../media/image11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6.png"/></Relationships>
</file>

<file path=ppt/slides/_rels/slide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430.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550.png"/><Relationship Id="rId5" Type="http://schemas.openxmlformats.org/officeDocument/2006/relationships/image" Target="../media/image136.png"/><Relationship Id="rId4" Type="http://schemas.openxmlformats.org/officeDocument/2006/relationships/image" Target="../media/image135.png"/></Relationships>
</file>

<file path=ppt/slides/_rels/slide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60.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2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customXml" Target="../ink/ink91.xml"/><Relationship Id="rId3" Type="http://schemas.openxmlformats.org/officeDocument/2006/relationships/image" Target="../media/image149.png"/><Relationship Id="rId7" Type="http://schemas.openxmlformats.org/officeDocument/2006/relationships/customXml" Target="../ink/ink90.xml"/><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customXml" Target="../ink/ink89.xml"/><Relationship Id="rId4" Type="http://schemas.openxmlformats.org/officeDocument/2006/relationships/image" Target="../media/image150.png"/><Relationship Id="rId9" Type="http://schemas.openxmlformats.org/officeDocument/2006/relationships/image" Target="../media/image152.png"/></Relationships>
</file>

<file path=ppt/slides/_rels/slide33.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tags" Target="../tags/tag7.xml"/><Relationship Id="rId7" Type="http://schemas.openxmlformats.org/officeDocument/2006/relationships/image" Target="../media/image155.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4.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slideLayout" Target="../slideLayouts/slideLayout2.xml"/><Relationship Id="rId9" Type="http://schemas.openxmlformats.org/officeDocument/2006/relationships/image" Target="../media/image15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31.png"/><Relationship Id="rId21" Type="http://schemas.openxmlformats.org/officeDocument/2006/relationships/image" Target="../media/image22.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35.png"/><Relationship Id="rId50" Type="http://schemas.openxmlformats.org/officeDocument/2006/relationships/customXml" Target="../ink/ink24.xml"/><Relationship Id="rId55" Type="http://schemas.openxmlformats.org/officeDocument/2006/relationships/image" Target="../media/image39.png"/><Relationship Id="rId7"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customXml" Target="../ink/ink7.xml"/><Relationship Id="rId29" Type="http://schemas.openxmlformats.org/officeDocument/2006/relationships/image" Target="../media/image26.png"/><Relationship Id="rId11" Type="http://schemas.openxmlformats.org/officeDocument/2006/relationships/image" Target="../media/image17.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30.png"/><Relationship Id="rId40" Type="http://schemas.openxmlformats.org/officeDocument/2006/relationships/customXml" Target="../ink/ink19.xml"/><Relationship Id="rId45" Type="http://schemas.openxmlformats.org/officeDocument/2006/relationships/image" Target="../media/image34.png"/><Relationship Id="rId53" Type="http://schemas.openxmlformats.org/officeDocument/2006/relationships/image" Target="../media/image38.png"/><Relationship Id="rId58" Type="http://schemas.openxmlformats.org/officeDocument/2006/relationships/customXml" Target="../ink/ink28.xml"/><Relationship Id="rId5" Type="http://schemas.openxmlformats.org/officeDocument/2006/relationships/image" Target="../media/image14.png"/><Relationship Id="rId61" Type="http://schemas.openxmlformats.org/officeDocument/2006/relationships/image" Target="../media/image42.png"/><Relationship Id="rId19" Type="http://schemas.openxmlformats.org/officeDocument/2006/relationships/image" Target="../media/image21.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5.png"/><Relationship Id="rId30" Type="http://schemas.openxmlformats.org/officeDocument/2006/relationships/customXml" Target="../ink/ink14.xml"/><Relationship Id="rId35" Type="http://schemas.openxmlformats.org/officeDocument/2006/relationships/image" Target="../media/image29.png"/><Relationship Id="rId43" Type="http://schemas.openxmlformats.org/officeDocument/2006/relationships/image" Target="../media/image33.png"/><Relationship Id="rId48" Type="http://schemas.openxmlformats.org/officeDocument/2006/relationships/customXml" Target="../ink/ink23.xml"/><Relationship Id="rId56" Type="http://schemas.openxmlformats.org/officeDocument/2006/relationships/customXml" Target="../ink/ink27.xml"/><Relationship Id="rId8" Type="http://schemas.openxmlformats.org/officeDocument/2006/relationships/customXml" Target="../ink/ink3.xml"/><Relationship Id="rId51" Type="http://schemas.openxmlformats.org/officeDocument/2006/relationships/image" Target="../media/image37.png"/><Relationship Id="rId3" Type="http://schemas.openxmlformats.org/officeDocument/2006/relationships/image" Target="../media/image13.png"/><Relationship Id="rId12" Type="http://schemas.openxmlformats.org/officeDocument/2006/relationships/customXml" Target="../ink/ink5.xml"/><Relationship Id="rId17" Type="http://schemas.openxmlformats.org/officeDocument/2006/relationships/image" Target="../media/image20.png"/><Relationship Id="rId25" Type="http://schemas.openxmlformats.org/officeDocument/2006/relationships/image" Target="../media/image24.png"/><Relationship Id="rId33" Type="http://schemas.openxmlformats.org/officeDocument/2006/relationships/image" Target="../media/image28.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41.png"/><Relationship Id="rId20" Type="http://schemas.openxmlformats.org/officeDocument/2006/relationships/customXml" Target="../ink/ink9.xml"/><Relationship Id="rId41" Type="http://schemas.openxmlformats.org/officeDocument/2006/relationships/image" Target="../media/image32.png"/><Relationship Id="rId54"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19.png"/><Relationship Id="rId23" Type="http://schemas.openxmlformats.org/officeDocument/2006/relationships/image" Target="../media/image23.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36.png"/><Relationship Id="rId57" Type="http://schemas.openxmlformats.org/officeDocument/2006/relationships/image" Target="../media/image40.png"/><Relationship Id="rId10" Type="http://schemas.openxmlformats.org/officeDocument/2006/relationships/customXml" Target="../ink/ink4.xml"/><Relationship Id="rId31" Type="http://schemas.openxmlformats.org/officeDocument/2006/relationships/image" Target="../media/image27.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4" Type="http://schemas.openxmlformats.org/officeDocument/2006/relationships/customXml" Target="../ink/ink1.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9654-A00D-E550-4ED2-06A9C1344F33}"/>
              </a:ext>
            </a:extLst>
          </p:cNvPr>
          <p:cNvSpPr>
            <a:spLocks noGrp="1"/>
          </p:cNvSpPr>
          <p:nvPr>
            <p:ph type="ctrTitle"/>
          </p:nvPr>
        </p:nvSpPr>
        <p:spPr>
          <a:xfrm>
            <a:off x="1524000" y="300789"/>
            <a:ext cx="9144000" cy="1019426"/>
          </a:xfrm>
        </p:spPr>
        <p:txBody>
          <a:bodyPr/>
          <a:lstStyle/>
          <a:p>
            <a:r>
              <a:rPr lang="en-IT" dirty="0"/>
              <a:t>Travature reticolari</a:t>
            </a:r>
          </a:p>
        </p:txBody>
      </p:sp>
      <p:pic>
        <p:nvPicPr>
          <p:cNvPr id="5" name="Picture 4">
            <a:extLst>
              <a:ext uri="{FF2B5EF4-FFF2-40B4-BE49-F238E27FC236}">
                <a16:creationId xmlns:a16="http://schemas.microsoft.com/office/drawing/2014/main" id="{70D9DA0E-B7EB-B711-7C09-2F69715DA407}"/>
              </a:ext>
            </a:extLst>
          </p:cNvPr>
          <p:cNvPicPr>
            <a:picLocks noChangeAspect="1"/>
          </p:cNvPicPr>
          <p:nvPr/>
        </p:nvPicPr>
        <p:blipFill>
          <a:blip r:embed="rId3"/>
          <a:stretch>
            <a:fillRect/>
          </a:stretch>
        </p:blipFill>
        <p:spPr>
          <a:xfrm>
            <a:off x="4297947" y="1730124"/>
            <a:ext cx="3759200" cy="2133600"/>
          </a:xfrm>
          <a:prstGeom prst="rect">
            <a:avLst/>
          </a:prstGeom>
        </p:spPr>
      </p:pic>
      <p:pic>
        <p:nvPicPr>
          <p:cNvPr id="9" name="Picture 8">
            <a:extLst>
              <a:ext uri="{FF2B5EF4-FFF2-40B4-BE49-F238E27FC236}">
                <a16:creationId xmlns:a16="http://schemas.microsoft.com/office/drawing/2014/main" id="{CCD9F2B5-496F-D94E-82B8-1EC5344B50D4}"/>
              </a:ext>
            </a:extLst>
          </p:cNvPr>
          <p:cNvPicPr>
            <a:picLocks noChangeAspect="1"/>
          </p:cNvPicPr>
          <p:nvPr/>
        </p:nvPicPr>
        <p:blipFill>
          <a:blip r:embed="rId4"/>
          <a:stretch>
            <a:fillRect/>
          </a:stretch>
        </p:blipFill>
        <p:spPr>
          <a:xfrm>
            <a:off x="383674" y="1718092"/>
            <a:ext cx="3556000" cy="2324100"/>
          </a:xfrm>
          <a:prstGeom prst="rect">
            <a:avLst/>
          </a:prstGeom>
        </p:spPr>
      </p:pic>
      <p:pic>
        <p:nvPicPr>
          <p:cNvPr id="10" name="Picture 9">
            <a:extLst>
              <a:ext uri="{FF2B5EF4-FFF2-40B4-BE49-F238E27FC236}">
                <a16:creationId xmlns:a16="http://schemas.microsoft.com/office/drawing/2014/main" id="{83303127-22F3-4D79-CF11-547B9FCE069B}"/>
              </a:ext>
            </a:extLst>
          </p:cNvPr>
          <p:cNvPicPr>
            <a:picLocks noChangeAspect="1"/>
          </p:cNvPicPr>
          <p:nvPr/>
        </p:nvPicPr>
        <p:blipFill>
          <a:blip r:embed="rId5"/>
          <a:stretch>
            <a:fillRect/>
          </a:stretch>
        </p:blipFill>
        <p:spPr>
          <a:xfrm>
            <a:off x="8324852" y="1730124"/>
            <a:ext cx="3611657" cy="3171658"/>
          </a:xfrm>
          <a:prstGeom prst="rect">
            <a:avLst/>
          </a:prstGeom>
        </p:spPr>
      </p:pic>
      <p:pic>
        <p:nvPicPr>
          <p:cNvPr id="11" name="Picture 10">
            <a:extLst>
              <a:ext uri="{FF2B5EF4-FFF2-40B4-BE49-F238E27FC236}">
                <a16:creationId xmlns:a16="http://schemas.microsoft.com/office/drawing/2014/main" id="{94698A77-715E-EC18-1799-2CDAAFE3B9D8}"/>
              </a:ext>
            </a:extLst>
          </p:cNvPr>
          <p:cNvPicPr>
            <a:picLocks noChangeAspect="1"/>
          </p:cNvPicPr>
          <p:nvPr/>
        </p:nvPicPr>
        <p:blipFill>
          <a:blip r:embed="rId6"/>
          <a:stretch>
            <a:fillRect/>
          </a:stretch>
        </p:blipFill>
        <p:spPr>
          <a:xfrm>
            <a:off x="383673" y="4261184"/>
            <a:ext cx="2973137" cy="2239506"/>
          </a:xfrm>
          <a:prstGeom prst="rect">
            <a:avLst/>
          </a:prstGeom>
        </p:spPr>
      </p:pic>
      <p:pic>
        <p:nvPicPr>
          <p:cNvPr id="12" name="Picture 11">
            <a:extLst>
              <a:ext uri="{FF2B5EF4-FFF2-40B4-BE49-F238E27FC236}">
                <a16:creationId xmlns:a16="http://schemas.microsoft.com/office/drawing/2014/main" id="{700E2D96-8469-AE15-EA69-9C7322752533}"/>
              </a:ext>
            </a:extLst>
          </p:cNvPr>
          <p:cNvPicPr>
            <a:picLocks noChangeAspect="1"/>
          </p:cNvPicPr>
          <p:nvPr/>
        </p:nvPicPr>
        <p:blipFill>
          <a:blip r:embed="rId7"/>
          <a:stretch>
            <a:fillRect/>
          </a:stretch>
        </p:blipFill>
        <p:spPr>
          <a:xfrm>
            <a:off x="3854783" y="4120295"/>
            <a:ext cx="4312723" cy="2521284"/>
          </a:xfrm>
          <a:prstGeom prst="rect">
            <a:avLst/>
          </a:prstGeom>
        </p:spPr>
      </p:pic>
    </p:spTree>
    <p:extLst>
      <p:ext uri="{BB962C8B-B14F-4D97-AF65-F5344CB8AC3E}">
        <p14:creationId xmlns:p14="http://schemas.microsoft.com/office/powerpoint/2010/main" val="834989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AB22-6A79-0B0C-6EF7-4AFF028CE627}"/>
              </a:ext>
            </a:extLst>
          </p:cNvPr>
          <p:cNvSpPr>
            <a:spLocks noGrp="1"/>
          </p:cNvSpPr>
          <p:nvPr>
            <p:ph type="title"/>
          </p:nvPr>
        </p:nvSpPr>
        <p:spPr>
          <a:xfrm>
            <a:off x="4432300" y="175635"/>
            <a:ext cx="4318000" cy="536575"/>
          </a:xfrm>
        </p:spPr>
        <p:txBody>
          <a:bodyPr>
            <a:normAutofit fontScale="90000"/>
          </a:bodyPr>
          <a:lstStyle/>
          <a:p>
            <a:r>
              <a:rPr lang="en-IT" dirty="0"/>
              <a:t>Modularita`</a:t>
            </a:r>
          </a:p>
        </p:txBody>
      </p:sp>
      <p:sp>
        <p:nvSpPr>
          <p:cNvPr id="3" name="Content Placeholder 2">
            <a:extLst>
              <a:ext uri="{FF2B5EF4-FFF2-40B4-BE49-F238E27FC236}">
                <a16:creationId xmlns:a16="http://schemas.microsoft.com/office/drawing/2014/main" id="{36178DEE-FD56-B04F-D682-AFF766BC0B41}"/>
              </a:ext>
            </a:extLst>
          </p:cNvPr>
          <p:cNvSpPr>
            <a:spLocks noGrp="1"/>
          </p:cNvSpPr>
          <p:nvPr>
            <p:ph idx="1"/>
          </p:nvPr>
        </p:nvSpPr>
        <p:spPr>
          <a:xfrm>
            <a:off x="711200" y="712210"/>
            <a:ext cx="10515600" cy="2716790"/>
          </a:xfrm>
        </p:spPr>
        <p:txBody>
          <a:bodyPr>
            <a:normAutofit/>
          </a:bodyPr>
          <a:lstStyle/>
          <a:p>
            <a:endParaRPr lang="en-IT" dirty="0"/>
          </a:p>
        </p:txBody>
      </p:sp>
      <p:pic>
        <p:nvPicPr>
          <p:cNvPr id="4" name="Picture 3">
            <a:extLst>
              <a:ext uri="{FF2B5EF4-FFF2-40B4-BE49-F238E27FC236}">
                <a16:creationId xmlns:a16="http://schemas.microsoft.com/office/drawing/2014/main" id="{C22D8F0E-0730-157A-7C1F-38F2FEA9EC14}"/>
              </a:ext>
            </a:extLst>
          </p:cNvPr>
          <p:cNvPicPr>
            <a:picLocks noChangeAspect="1"/>
          </p:cNvPicPr>
          <p:nvPr/>
        </p:nvPicPr>
        <p:blipFill>
          <a:blip r:embed="rId3"/>
          <a:stretch>
            <a:fillRect/>
          </a:stretch>
        </p:blipFill>
        <p:spPr>
          <a:xfrm>
            <a:off x="220240" y="2203837"/>
            <a:ext cx="4212060" cy="2071878"/>
          </a:xfrm>
          <a:prstGeom prst="rect">
            <a:avLst/>
          </a:prstGeom>
        </p:spPr>
      </p:pic>
      <p:pic>
        <p:nvPicPr>
          <p:cNvPr id="5" name="Picture 4">
            <a:extLst>
              <a:ext uri="{FF2B5EF4-FFF2-40B4-BE49-F238E27FC236}">
                <a16:creationId xmlns:a16="http://schemas.microsoft.com/office/drawing/2014/main" id="{305E05B4-BFFC-C34B-0907-3ED836E10585}"/>
              </a:ext>
            </a:extLst>
          </p:cNvPr>
          <p:cNvPicPr>
            <a:picLocks noChangeAspect="1"/>
          </p:cNvPicPr>
          <p:nvPr/>
        </p:nvPicPr>
        <p:blipFill>
          <a:blip r:embed="rId4"/>
          <a:stretch>
            <a:fillRect/>
          </a:stretch>
        </p:blipFill>
        <p:spPr>
          <a:xfrm>
            <a:off x="4597147" y="2203837"/>
            <a:ext cx="3407558" cy="2090299"/>
          </a:xfrm>
          <a:prstGeom prst="rect">
            <a:avLst/>
          </a:prstGeom>
        </p:spPr>
      </p:pic>
      <p:pic>
        <p:nvPicPr>
          <p:cNvPr id="7" name="Picture 6">
            <a:extLst>
              <a:ext uri="{FF2B5EF4-FFF2-40B4-BE49-F238E27FC236}">
                <a16:creationId xmlns:a16="http://schemas.microsoft.com/office/drawing/2014/main" id="{6BECE45D-4F88-57AD-C7E5-ED5681E697C0}"/>
              </a:ext>
            </a:extLst>
          </p:cNvPr>
          <p:cNvPicPr>
            <a:picLocks noChangeAspect="1"/>
          </p:cNvPicPr>
          <p:nvPr/>
        </p:nvPicPr>
        <p:blipFill>
          <a:blip r:embed="rId5"/>
          <a:stretch>
            <a:fillRect/>
          </a:stretch>
        </p:blipFill>
        <p:spPr>
          <a:xfrm>
            <a:off x="8403060" y="2203837"/>
            <a:ext cx="3568700" cy="2165350"/>
          </a:xfrm>
          <a:prstGeom prst="rect">
            <a:avLst/>
          </a:prstGeom>
        </p:spPr>
      </p:pic>
    </p:spTree>
    <p:extLst>
      <p:ext uri="{BB962C8B-B14F-4D97-AF65-F5344CB8AC3E}">
        <p14:creationId xmlns:p14="http://schemas.microsoft.com/office/powerpoint/2010/main" val="186773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18BA-12CD-98CB-2EC2-5CD65D777DFD}"/>
              </a:ext>
            </a:extLst>
          </p:cNvPr>
          <p:cNvSpPr>
            <a:spLocks noGrp="1"/>
          </p:cNvSpPr>
          <p:nvPr>
            <p:ph type="title"/>
          </p:nvPr>
        </p:nvSpPr>
        <p:spPr/>
        <p:txBody>
          <a:bodyPr/>
          <a:lstStyle/>
          <a:p>
            <a:r>
              <a:rPr lang="en-IT" dirty="0"/>
              <a:t>Tipi di capriate</a:t>
            </a:r>
          </a:p>
        </p:txBody>
      </p:sp>
      <p:pic>
        <p:nvPicPr>
          <p:cNvPr id="4" name="Content Placeholder 3">
            <a:extLst>
              <a:ext uri="{FF2B5EF4-FFF2-40B4-BE49-F238E27FC236}">
                <a16:creationId xmlns:a16="http://schemas.microsoft.com/office/drawing/2014/main" id="{C36DBEAB-9F1A-1AC8-657B-C004AC8B2DE1}"/>
              </a:ext>
            </a:extLst>
          </p:cNvPr>
          <p:cNvPicPr>
            <a:picLocks noGrp="1" noChangeAspect="1"/>
          </p:cNvPicPr>
          <p:nvPr>
            <p:ph idx="1"/>
          </p:nvPr>
        </p:nvPicPr>
        <p:blipFill>
          <a:blip r:embed="rId3"/>
          <a:stretch>
            <a:fillRect/>
          </a:stretch>
        </p:blipFill>
        <p:spPr>
          <a:xfrm>
            <a:off x="1835150" y="1974374"/>
            <a:ext cx="8521700" cy="4038600"/>
          </a:xfrm>
          <a:prstGeom prst="rect">
            <a:avLst/>
          </a:prstGeom>
        </p:spPr>
      </p:pic>
    </p:spTree>
    <p:extLst>
      <p:ext uri="{BB962C8B-B14F-4D97-AF65-F5344CB8AC3E}">
        <p14:creationId xmlns:p14="http://schemas.microsoft.com/office/powerpoint/2010/main" val="235122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0278D0-DD60-8D36-4368-8B4EDF7DCE87}"/>
              </a:ext>
            </a:extLst>
          </p:cNvPr>
          <p:cNvPicPr>
            <a:picLocks noChangeAspect="1"/>
          </p:cNvPicPr>
          <p:nvPr/>
        </p:nvPicPr>
        <p:blipFill>
          <a:blip r:embed="rId3"/>
          <a:stretch>
            <a:fillRect/>
          </a:stretch>
        </p:blipFill>
        <p:spPr>
          <a:xfrm>
            <a:off x="185061" y="2403402"/>
            <a:ext cx="6129133" cy="2181892"/>
          </a:xfrm>
          <a:prstGeom prst="rect">
            <a:avLst/>
          </a:prstGeom>
        </p:spPr>
      </p:pic>
      <p:pic>
        <p:nvPicPr>
          <p:cNvPr id="6" name="Picture 5">
            <a:extLst>
              <a:ext uri="{FF2B5EF4-FFF2-40B4-BE49-F238E27FC236}">
                <a16:creationId xmlns:a16="http://schemas.microsoft.com/office/drawing/2014/main" id="{FCC18C54-E949-BC66-C8CE-383F378A99ED}"/>
              </a:ext>
            </a:extLst>
          </p:cNvPr>
          <p:cNvPicPr>
            <a:picLocks noChangeAspect="1"/>
          </p:cNvPicPr>
          <p:nvPr/>
        </p:nvPicPr>
        <p:blipFill>
          <a:blip r:embed="rId4"/>
          <a:stretch>
            <a:fillRect/>
          </a:stretch>
        </p:blipFill>
        <p:spPr>
          <a:xfrm>
            <a:off x="5955278" y="4454598"/>
            <a:ext cx="6051661" cy="2181891"/>
          </a:xfrm>
          <a:prstGeom prst="rect">
            <a:avLst/>
          </a:prstGeom>
        </p:spPr>
      </p:pic>
      <p:pic>
        <p:nvPicPr>
          <p:cNvPr id="9" name="Picture 8">
            <a:extLst>
              <a:ext uri="{FF2B5EF4-FFF2-40B4-BE49-F238E27FC236}">
                <a16:creationId xmlns:a16="http://schemas.microsoft.com/office/drawing/2014/main" id="{D4B1329A-2619-4B5C-D591-3A58CB022CA7}"/>
              </a:ext>
            </a:extLst>
          </p:cNvPr>
          <p:cNvPicPr>
            <a:picLocks noChangeAspect="1"/>
          </p:cNvPicPr>
          <p:nvPr/>
        </p:nvPicPr>
        <p:blipFill>
          <a:blip r:embed="rId5"/>
          <a:stretch>
            <a:fillRect/>
          </a:stretch>
        </p:blipFill>
        <p:spPr>
          <a:xfrm>
            <a:off x="5955278" y="352697"/>
            <a:ext cx="5760473" cy="2244598"/>
          </a:xfrm>
          <a:prstGeom prst="rect">
            <a:avLst/>
          </a:prstGeom>
        </p:spPr>
      </p:pic>
    </p:spTree>
    <p:extLst>
      <p:ext uri="{BB962C8B-B14F-4D97-AF65-F5344CB8AC3E}">
        <p14:creationId xmlns:p14="http://schemas.microsoft.com/office/powerpoint/2010/main" val="3752036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y Movie">
            <a:hlinkClick r:id="" action="ppaction://media"/>
            <a:extLst>
              <a:ext uri="{FF2B5EF4-FFF2-40B4-BE49-F238E27FC236}">
                <a16:creationId xmlns:a16="http://schemas.microsoft.com/office/drawing/2014/main" id="{B69B9E2A-C05F-CC34-15E5-7BBA6CA77B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31847" y="365125"/>
            <a:ext cx="7528306" cy="4234672"/>
          </a:xfrm>
          <a:prstGeom prst="rect">
            <a:avLst/>
          </a:prstGeom>
        </p:spPr>
      </p:pic>
      <p:sp>
        <p:nvSpPr>
          <p:cNvPr id="4" name="Content Placeholder 2">
            <a:extLst>
              <a:ext uri="{FF2B5EF4-FFF2-40B4-BE49-F238E27FC236}">
                <a16:creationId xmlns:a16="http://schemas.microsoft.com/office/drawing/2014/main" id="{644C9BB2-15A4-534C-B2F1-665DD77DB4E4}"/>
              </a:ext>
            </a:extLst>
          </p:cNvPr>
          <p:cNvSpPr>
            <a:spLocks noGrp="1"/>
          </p:cNvSpPr>
          <p:nvPr>
            <p:ph idx="1"/>
          </p:nvPr>
        </p:nvSpPr>
        <p:spPr>
          <a:xfrm>
            <a:off x="838200" y="4889500"/>
            <a:ext cx="10515600" cy="1603375"/>
          </a:xfrm>
        </p:spPr>
        <p:txBody>
          <a:bodyPr>
            <a:normAutofit/>
          </a:bodyPr>
          <a:lstStyle/>
          <a:p>
            <a:r>
              <a:rPr lang="en-GB" dirty="0" err="1"/>
              <a:t>Questo</a:t>
            </a:r>
            <a:r>
              <a:rPr lang="en-GB" dirty="0"/>
              <a:t> video </a:t>
            </a:r>
            <a:r>
              <a:rPr lang="en-GB" dirty="0" err="1"/>
              <a:t>mostra</a:t>
            </a:r>
            <a:r>
              <a:rPr lang="en-GB" dirty="0"/>
              <a:t> come </a:t>
            </a:r>
            <a:r>
              <a:rPr lang="en-GB" dirty="0" err="1"/>
              <a:t>una</a:t>
            </a:r>
            <a:r>
              <a:rPr lang="en-GB" dirty="0"/>
              <a:t> </a:t>
            </a:r>
            <a:r>
              <a:rPr lang="en-GB" dirty="0" err="1"/>
              <a:t>travatura</a:t>
            </a:r>
            <a:r>
              <a:rPr lang="en-GB" dirty="0"/>
              <a:t> </a:t>
            </a:r>
            <a:r>
              <a:rPr lang="en-GB" dirty="0" err="1"/>
              <a:t>reticolare</a:t>
            </a:r>
            <a:r>
              <a:rPr lang="en-GB" dirty="0"/>
              <a:t> </a:t>
            </a:r>
            <a:r>
              <a:rPr lang="en-GB" dirty="0" err="1"/>
              <a:t>spaziale</a:t>
            </a:r>
            <a:r>
              <a:rPr lang="en-GB" dirty="0"/>
              <a:t> </a:t>
            </a:r>
            <a:r>
              <a:rPr lang="en-GB" dirty="0" err="1"/>
              <a:t>possa</a:t>
            </a:r>
            <a:r>
              <a:rPr lang="en-GB" dirty="0"/>
              <a:t> </a:t>
            </a:r>
            <a:r>
              <a:rPr lang="en-GB" dirty="0" err="1"/>
              <a:t>essere</a:t>
            </a:r>
            <a:r>
              <a:rPr lang="en-GB" dirty="0"/>
              <a:t> </a:t>
            </a:r>
            <a:r>
              <a:rPr lang="en-GB" dirty="0" err="1"/>
              <a:t>trattata</a:t>
            </a:r>
            <a:r>
              <a:rPr lang="en-GB" dirty="0"/>
              <a:t> come </a:t>
            </a:r>
            <a:r>
              <a:rPr lang="en-GB" dirty="0" err="1"/>
              <a:t>una</a:t>
            </a:r>
            <a:r>
              <a:rPr lang="en-GB" dirty="0"/>
              <a:t> </a:t>
            </a:r>
            <a:r>
              <a:rPr lang="en-GB" dirty="0" err="1"/>
              <a:t>travatura</a:t>
            </a:r>
            <a:r>
              <a:rPr lang="en-GB" dirty="0"/>
              <a:t> </a:t>
            </a:r>
            <a:r>
              <a:rPr lang="en-GB" dirty="0" err="1"/>
              <a:t>piana</a:t>
            </a:r>
            <a:r>
              <a:rPr lang="en-GB" dirty="0"/>
              <a:t>.</a:t>
            </a:r>
            <a:endParaRPr lang="en-IT" dirty="0"/>
          </a:p>
        </p:txBody>
      </p:sp>
    </p:spTree>
    <p:extLst>
      <p:ext uri="{BB962C8B-B14F-4D97-AF65-F5344CB8AC3E}">
        <p14:creationId xmlns:p14="http://schemas.microsoft.com/office/powerpoint/2010/main" val="426564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9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1CD5-65FB-6437-CD56-632392A449CE}"/>
              </a:ext>
            </a:extLst>
          </p:cNvPr>
          <p:cNvSpPr>
            <a:spLocks noGrp="1"/>
          </p:cNvSpPr>
          <p:nvPr>
            <p:ph type="title"/>
          </p:nvPr>
        </p:nvSpPr>
        <p:spPr/>
        <p:txBody>
          <a:bodyPr/>
          <a:lstStyle/>
          <a:p>
            <a:pPr algn="ctr"/>
            <a:r>
              <a:rPr lang="en-IT" dirty="0"/>
              <a:t>Metodo dei nodi</a:t>
            </a:r>
          </a:p>
        </p:txBody>
      </p:sp>
      <p:sp>
        <p:nvSpPr>
          <p:cNvPr id="3" name="Content Placeholder 2">
            <a:extLst>
              <a:ext uri="{FF2B5EF4-FFF2-40B4-BE49-F238E27FC236}">
                <a16:creationId xmlns:a16="http://schemas.microsoft.com/office/drawing/2014/main" id="{26BB6662-C0E4-E0EC-3F93-968F2B1E5F38}"/>
              </a:ext>
            </a:extLst>
          </p:cNvPr>
          <p:cNvSpPr>
            <a:spLocks noGrp="1"/>
          </p:cNvSpPr>
          <p:nvPr>
            <p:ph idx="1"/>
          </p:nvPr>
        </p:nvSpPr>
        <p:spPr>
          <a:xfrm>
            <a:off x="838200" y="5345554"/>
            <a:ext cx="10515600" cy="1431680"/>
          </a:xfrm>
        </p:spPr>
        <p:txBody>
          <a:bodyPr>
            <a:normAutofit fontScale="77500" lnSpcReduction="20000"/>
          </a:bodyPr>
          <a:lstStyle/>
          <a:p>
            <a:r>
              <a:rPr lang="en-IT" dirty="0"/>
              <a:t>L’osservazione fondamentale alla base dei metodi di calcolo delle travature reticolari e’ il fatto che, poiche’ su ogni elemento agiscono esclusivamente due forze, queste devo essere tra loro allineate</a:t>
            </a:r>
          </a:p>
          <a:p>
            <a:r>
              <a:rPr lang="en-IT" dirty="0"/>
              <a:t>Il metodo dei nodi si basa sull’imporre l’equilibrio di ciascun nodo, richiedendo che la somma vettoriale dei carichi e delle forze esercitate dalle aste su ciascun nodo sia zero.</a:t>
            </a:r>
          </a:p>
        </p:txBody>
      </p:sp>
      <p:pic>
        <p:nvPicPr>
          <p:cNvPr id="5" name="Picture 4" descr="Red arrows on a black background&#10;&#10;Description automatically generated with medium confidence">
            <a:extLst>
              <a:ext uri="{FF2B5EF4-FFF2-40B4-BE49-F238E27FC236}">
                <a16:creationId xmlns:a16="http://schemas.microsoft.com/office/drawing/2014/main" id="{5ECFEF8C-E734-36A6-83B8-886A6F1CCBD7}"/>
              </a:ext>
            </a:extLst>
          </p:cNvPr>
          <p:cNvPicPr>
            <a:picLocks noChangeAspect="1"/>
          </p:cNvPicPr>
          <p:nvPr/>
        </p:nvPicPr>
        <p:blipFill>
          <a:blip r:embed="rId2"/>
          <a:stretch>
            <a:fillRect/>
          </a:stretch>
        </p:blipFill>
        <p:spPr>
          <a:xfrm>
            <a:off x="820615" y="1690688"/>
            <a:ext cx="3659657" cy="3861994"/>
          </a:xfrm>
          <a:prstGeom prst="rect">
            <a:avLst/>
          </a:prstGeom>
        </p:spPr>
      </p:pic>
      <p:pic>
        <p:nvPicPr>
          <p:cNvPr id="6" name="Picture 5">
            <a:extLst>
              <a:ext uri="{FF2B5EF4-FFF2-40B4-BE49-F238E27FC236}">
                <a16:creationId xmlns:a16="http://schemas.microsoft.com/office/drawing/2014/main" id="{0BBF7FA3-2231-156D-9A0F-2E163C2ADBB5}"/>
              </a:ext>
            </a:extLst>
          </p:cNvPr>
          <p:cNvPicPr>
            <a:picLocks noChangeAspect="1"/>
          </p:cNvPicPr>
          <p:nvPr/>
        </p:nvPicPr>
        <p:blipFill>
          <a:blip r:embed="rId3"/>
          <a:stretch>
            <a:fillRect/>
          </a:stretch>
        </p:blipFill>
        <p:spPr>
          <a:xfrm>
            <a:off x="6711461" y="1536578"/>
            <a:ext cx="3434862" cy="1549358"/>
          </a:xfrm>
          <a:prstGeom prst="rect">
            <a:avLst/>
          </a:prstGeom>
        </p:spPr>
      </p:pic>
      <p:pic>
        <p:nvPicPr>
          <p:cNvPr id="7" name="Picture 6">
            <a:extLst>
              <a:ext uri="{FF2B5EF4-FFF2-40B4-BE49-F238E27FC236}">
                <a16:creationId xmlns:a16="http://schemas.microsoft.com/office/drawing/2014/main" id="{90C3F351-3DE2-42E4-F9EB-DFDD7F0B73B7}"/>
              </a:ext>
            </a:extLst>
          </p:cNvPr>
          <p:cNvPicPr>
            <a:picLocks noChangeAspect="1"/>
          </p:cNvPicPr>
          <p:nvPr/>
        </p:nvPicPr>
        <p:blipFill>
          <a:blip r:embed="rId4"/>
          <a:stretch>
            <a:fillRect/>
          </a:stretch>
        </p:blipFill>
        <p:spPr>
          <a:xfrm>
            <a:off x="6711461" y="3416559"/>
            <a:ext cx="3886200" cy="1815084"/>
          </a:xfrm>
          <a:prstGeom prst="rect">
            <a:avLst/>
          </a:prstGeom>
        </p:spPr>
      </p:pic>
    </p:spTree>
    <p:extLst>
      <p:ext uri="{BB962C8B-B14F-4D97-AF65-F5344CB8AC3E}">
        <p14:creationId xmlns:p14="http://schemas.microsoft.com/office/powerpoint/2010/main" val="215351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1CD5-65FB-6437-CD56-632392A449CE}"/>
              </a:ext>
            </a:extLst>
          </p:cNvPr>
          <p:cNvSpPr>
            <a:spLocks noGrp="1"/>
          </p:cNvSpPr>
          <p:nvPr>
            <p:ph type="title"/>
          </p:nvPr>
        </p:nvSpPr>
        <p:spPr/>
        <p:txBody>
          <a:bodyPr/>
          <a:lstStyle/>
          <a:p>
            <a:pPr algn="ctr"/>
            <a:r>
              <a:rPr lang="en-IT" dirty="0"/>
              <a:t>Metodo dei nodi</a:t>
            </a:r>
          </a:p>
        </p:txBody>
      </p:sp>
      <p:sp>
        <p:nvSpPr>
          <p:cNvPr id="8" name="Content Placeholder 7">
            <a:extLst>
              <a:ext uri="{FF2B5EF4-FFF2-40B4-BE49-F238E27FC236}">
                <a16:creationId xmlns:a16="http://schemas.microsoft.com/office/drawing/2014/main" id="{3A71D9D8-4881-1238-4EC1-B43AB9E6EC3E}"/>
              </a:ext>
            </a:extLst>
          </p:cNvPr>
          <p:cNvSpPr>
            <a:spLocks noGrp="1"/>
          </p:cNvSpPr>
          <p:nvPr>
            <p:ph idx="1"/>
          </p:nvPr>
        </p:nvSpPr>
        <p:spPr>
          <a:xfrm>
            <a:off x="838200" y="4448907"/>
            <a:ext cx="10515600" cy="1728055"/>
          </a:xfrm>
        </p:spPr>
        <p:txBody>
          <a:bodyPr/>
          <a:lstStyle/>
          <a:p>
            <a:r>
              <a:rPr lang="en-IT" dirty="0"/>
              <a:t>Quindi, l’equilibrio di ogni nodo fornisce due equazioni scalari tra loro indipendenti</a:t>
            </a:r>
          </a:p>
        </p:txBody>
      </p:sp>
      <p:pic>
        <p:nvPicPr>
          <p:cNvPr id="9" name="Picture 8">
            <a:extLst>
              <a:ext uri="{FF2B5EF4-FFF2-40B4-BE49-F238E27FC236}">
                <a16:creationId xmlns:a16="http://schemas.microsoft.com/office/drawing/2014/main" id="{D7F08968-0D11-4B30-A1BD-E5A45DD8F9A2}"/>
              </a:ext>
            </a:extLst>
          </p:cNvPr>
          <p:cNvPicPr>
            <a:picLocks noChangeAspect="1"/>
          </p:cNvPicPr>
          <p:nvPr/>
        </p:nvPicPr>
        <p:blipFill>
          <a:blip r:embed="rId2"/>
          <a:stretch>
            <a:fillRect/>
          </a:stretch>
        </p:blipFill>
        <p:spPr>
          <a:xfrm>
            <a:off x="398585" y="1690688"/>
            <a:ext cx="5543540" cy="2470348"/>
          </a:xfrm>
          <a:prstGeom prst="rect">
            <a:avLst/>
          </a:prstGeom>
        </p:spPr>
      </p:pic>
      <p:pic>
        <p:nvPicPr>
          <p:cNvPr id="10" name="Picture 9">
            <a:extLst>
              <a:ext uri="{FF2B5EF4-FFF2-40B4-BE49-F238E27FC236}">
                <a16:creationId xmlns:a16="http://schemas.microsoft.com/office/drawing/2014/main" id="{FAFFDE14-8B08-3FC4-2F1E-87F75A29AF4B}"/>
              </a:ext>
            </a:extLst>
          </p:cNvPr>
          <p:cNvPicPr>
            <a:picLocks noChangeAspect="1"/>
          </p:cNvPicPr>
          <p:nvPr/>
        </p:nvPicPr>
        <p:blipFill>
          <a:blip r:embed="rId3"/>
          <a:stretch>
            <a:fillRect/>
          </a:stretch>
        </p:blipFill>
        <p:spPr>
          <a:xfrm>
            <a:off x="6411229" y="1690688"/>
            <a:ext cx="4473467" cy="2470348"/>
          </a:xfrm>
          <a:prstGeom prst="rect">
            <a:avLst/>
          </a:prstGeom>
        </p:spPr>
      </p:pic>
    </p:spTree>
    <p:extLst>
      <p:ext uri="{BB962C8B-B14F-4D97-AF65-F5344CB8AC3E}">
        <p14:creationId xmlns:p14="http://schemas.microsoft.com/office/powerpoint/2010/main" val="3807199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991D7-825F-7720-1BE1-93C533C63A5E}"/>
              </a:ext>
            </a:extLst>
          </p:cNvPr>
          <p:cNvSpPr>
            <a:spLocks noGrp="1"/>
          </p:cNvSpPr>
          <p:nvPr>
            <p:ph type="title"/>
          </p:nvPr>
        </p:nvSpPr>
        <p:spPr/>
        <p:txBody>
          <a:bodyPr/>
          <a:lstStyle/>
          <a:p>
            <a:r>
              <a:rPr lang="en-IT" dirty="0"/>
              <a:t>Analisi delle travature reticolari</a:t>
            </a:r>
          </a:p>
        </p:txBody>
      </p:sp>
      <p:sp>
        <p:nvSpPr>
          <p:cNvPr id="3" name="Content Placeholder 2">
            <a:extLst>
              <a:ext uri="{FF2B5EF4-FFF2-40B4-BE49-F238E27FC236}">
                <a16:creationId xmlns:a16="http://schemas.microsoft.com/office/drawing/2014/main" id="{6697DA24-E862-8AC4-19EC-1013BC742451}"/>
              </a:ext>
            </a:extLst>
          </p:cNvPr>
          <p:cNvSpPr>
            <a:spLocks noGrp="1"/>
          </p:cNvSpPr>
          <p:nvPr>
            <p:ph idx="1"/>
          </p:nvPr>
        </p:nvSpPr>
        <p:spPr/>
        <p:txBody>
          <a:bodyPr/>
          <a:lstStyle/>
          <a:p>
            <a:r>
              <a:rPr lang="en-IT" dirty="0"/>
              <a:t>I due metodi piu` comuni per l’analisi di travature reticolari sono</a:t>
            </a:r>
          </a:p>
          <a:p>
            <a:pPr lvl="1"/>
            <a:r>
              <a:rPr lang="en-GB" dirty="0"/>
              <a:t>I</a:t>
            </a:r>
            <a:r>
              <a:rPr lang="en-IT" dirty="0"/>
              <a:t>l metodo dei nodi</a:t>
            </a:r>
          </a:p>
          <a:p>
            <a:pPr lvl="1"/>
            <a:r>
              <a:rPr lang="en-GB" dirty="0"/>
              <a:t>I</a:t>
            </a:r>
            <a:r>
              <a:rPr lang="en-IT" dirty="0"/>
              <a:t>l metodo delle sezioni</a:t>
            </a:r>
          </a:p>
        </p:txBody>
      </p:sp>
    </p:spTree>
    <p:extLst>
      <p:ext uri="{BB962C8B-B14F-4D97-AF65-F5344CB8AC3E}">
        <p14:creationId xmlns:p14="http://schemas.microsoft.com/office/powerpoint/2010/main" val="3552604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3A364-19B6-710B-A4BF-9213DAD74316}"/>
              </a:ext>
            </a:extLst>
          </p:cNvPr>
          <p:cNvSpPr>
            <a:spLocks noGrp="1"/>
          </p:cNvSpPr>
          <p:nvPr>
            <p:ph type="title"/>
          </p:nvPr>
        </p:nvSpPr>
        <p:spPr/>
        <p:txBody>
          <a:bodyPr/>
          <a:lstStyle/>
          <a:p>
            <a:r>
              <a:rPr lang="en-IT" dirty="0"/>
              <a:t>Metodo dei nodi</a:t>
            </a:r>
          </a:p>
        </p:txBody>
      </p:sp>
      <p:sp>
        <p:nvSpPr>
          <p:cNvPr id="3" name="Content Placeholder 2">
            <a:extLst>
              <a:ext uri="{FF2B5EF4-FFF2-40B4-BE49-F238E27FC236}">
                <a16:creationId xmlns:a16="http://schemas.microsoft.com/office/drawing/2014/main" id="{E0621B2D-5B89-6C57-EF8D-58C3D8CF9507}"/>
              </a:ext>
            </a:extLst>
          </p:cNvPr>
          <p:cNvSpPr>
            <a:spLocks noGrp="1"/>
          </p:cNvSpPr>
          <p:nvPr>
            <p:ph idx="1"/>
          </p:nvPr>
        </p:nvSpPr>
        <p:spPr>
          <a:xfrm>
            <a:off x="7137070" y="365125"/>
            <a:ext cx="4762994" cy="4351338"/>
          </a:xfrm>
        </p:spPr>
        <p:txBody>
          <a:bodyPr/>
          <a:lstStyle/>
          <a:p>
            <a:r>
              <a:rPr lang="en-IT" dirty="0"/>
              <a:t>Illustreremo il metodo dei nodi con l’esempio in figura.</a:t>
            </a:r>
          </a:p>
          <a:p>
            <a:r>
              <a:rPr lang="en-IT" dirty="0"/>
              <a:t>Si tratta di un traliccio simmetrico caricato simmetricamente, vincolato nel punto A con una cerniera e nel punto B con un </a:t>
            </a:r>
          </a:p>
        </p:txBody>
      </p:sp>
      <p:pic>
        <p:nvPicPr>
          <p:cNvPr id="4" name="Picture 3">
            <a:extLst>
              <a:ext uri="{FF2B5EF4-FFF2-40B4-BE49-F238E27FC236}">
                <a16:creationId xmlns:a16="http://schemas.microsoft.com/office/drawing/2014/main" id="{D43E7FDF-260E-4DA7-BABA-625F66715384}"/>
              </a:ext>
            </a:extLst>
          </p:cNvPr>
          <p:cNvPicPr>
            <a:picLocks noChangeAspect="1"/>
          </p:cNvPicPr>
          <p:nvPr/>
        </p:nvPicPr>
        <p:blipFill>
          <a:blip r:embed="rId2"/>
          <a:stretch>
            <a:fillRect/>
          </a:stretch>
        </p:blipFill>
        <p:spPr>
          <a:xfrm>
            <a:off x="838200" y="1993551"/>
            <a:ext cx="4974225" cy="3099378"/>
          </a:xfrm>
          <a:prstGeom prst="rect">
            <a:avLst/>
          </a:prstGeom>
        </p:spPr>
      </p:pic>
    </p:spTree>
    <p:extLst>
      <p:ext uri="{BB962C8B-B14F-4D97-AF65-F5344CB8AC3E}">
        <p14:creationId xmlns:p14="http://schemas.microsoft.com/office/powerpoint/2010/main" val="189342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18D03-5AC5-FEDE-184C-545B9FBE6F10}"/>
              </a:ext>
            </a:extLst>
          </p:cNvPr>
          <p:cNvPicPr>
            <a:picLocks noChangeAspect="1"/>
          </p:cNvPicPr>
          <p:nvPr/>
        </p:nvPicPr>
        <p:blipFill>
          <a:blip r:embed="rId6"/>
          <a:stretch>
            <a:fillRect/>
          </a:stretch>
        </p:blipFill>
        <p:spPr>
          <a:xfrm>
            <a:off x="477982" y="140999"/>
            <a:ext cx="4974225" cy="3099378"/>
          </a:xfrm>
          <a:prstGeom prst="rect">
            <a:avLst/>
          </a:prstGeom>
        </p:spPr>
      </p:pic>
      <p:sp>
        <p:nvSpPr>
          <p:cNvPr id="7" name="Content Placeholder 6">
            <a:extLst>
              <a:ext uri="{FF2B5EF4-FFF2-40B4-BE49-F238E27FC236}">
                <a16:creationId xmlns:a16="http://schemas.microsoft.com/office/drawing/2014/main" id="{FD9BCA81-6776-F439-8AFE-DB8BD1533637}"/>
              </a:ext>
            </a:extLst>
          </p:cNvPr>
          <p:cNvSpPr>
            <a:spLocks noGrp="1"/>
          </p:cNvSpPr>
          <p:nvPr>
            <p:ph idx="1"/>
          </p:nvPr>
        </p:nvSpPr>
        <p:spPr>
          <a:xfrm>
            <a:off x="6359235" y="140999"/>
            <a:ext cx="5472547" cy="6450229"/>
          </a:xfrm>
        </p:spPr>
        <p:txBody>
          <a:bodyPr/>
          <a:lstStyle/>
          <a:p>
            <a:r>
              <a:rPr lang="en-IT" dirty="0"/>
              <a:t>Passo 1: determiniamo le reazioni vincolari</a:t>
            </a:r>
          </a:p>
        </p:txBody>
      </p:sp>
      <p:pic>
        <p:nvPicPr>
          <p:cNvPr id="8" name="Picture 7">
            <a:extLst>
              <a:ext uri="{FF2B5EF4-FFF2-40B4-BE49-F238E27FC236}">
                <a16:creationId xmlns:a16="http://schemas.microsoft.com/office/drawing/2014/main" id="{C0BFE94D-2AE8-1C2B-E165-2C4FD924DBDD}"/>
              </a:ext>
            </a:extLst>
          </p:cNvPr>
          <p:cNvPicPr>
            <a:picLocks noChangeAspect="1"/>
          </p:cNvPicPr>
          <p:nvPr/>
        </p:nvPicPr>
        <p:blipFill>
          <a:blip r:embed="rId7"/>
          <a:stretch>
            <a:fillRect/>
          </a:stretch>
        </p:blipFill>
        <p:spPr>
          <a:xfrm>
            <a:off x="433174" y="3617624"/>
            <a:ext cx="5472547" cy="3031160"/>
          </a:xfrm>
          <a:prstGeom prst="rect">
            <a:avLst/>
          </a:prstGeom>
        </p:spPr>
      </p:pic>
      <p:pic>
        <p:nvPicPr>
          <p:cNvPr id="3" name="Picture 2" descr="\documentclass{article}&#10;\usepackage{amsmath}&#10;\pagestyle{empty}&#10;\begin{document}&#10;&#10;$$&#10;\sum F_{ix}=0 \quad \Rightarrow \quad H_A=0&#10;$$&#10;&#10;\end{document}" title="IguanaTex Bitmap Display">
            <a:extLst>
              <a:ext uri="{FF2B5EF4-FFF2-40B4-BE49-F238E27FC236}">
                <a16:creationId xmlns:a16="http://schemas.microsoft.com/office/drawing/2014/main" id="{471CA916-633C-704B-A251-E7F57AFB89B0}"/>
              </a:ext>
            </a:extLst>
          </p:cNvPr>
          <p:cNvPicPr>
            <a:picLocks noChangeAspect="1"/>
          </p:cNvPicPr>
          <p:nvPr>
            <p:custDataLst>
              <p:tags r:id="rId1"/>
            </p:custDataLst>
          </p:nvPr>
        </p:nvPicPr>
        <p:blipFill>
          <a:blip r:embed="rId8"/>
          <a:stretch>
            <a:fillRect/>
          </a:stretch>
        </p:blipFill>
        <p:spPr>
          <a:xfrm>
            <a:off x="7004747" y="1624235"/>
            <a:ext cx="4124960" cy="497840"/>
          </a:xfrm>
          <a:prstGeom prst="rect">
            <a:avLst/>
          </a:prstGeom>
          <a:solidFill>
            <a:srgbClr val="FFFFFF"/>
          </a:solidFill>
        </p:spPr>
      </p:pic>
      <p:pic>
        <p:nvPicPr>
          <p:cNvPr id="4" name="Picture 3" descr="\documentclass{article}&#10;\usepackage{amsmath}&#10;\pagestyle{empty}&#10;\begin{document}&#10;&#10;$$&#10;\sum F_{iy}=0 \Rightarrow F_A+F_E=20&#10;$$&#10;&#10;\end{document}" title="IguanaTex Bitmap Display">
            <a:extLst>
              <a:ext uri="{FF2B5EF4-FFF2-40B4-BE49-F238E27FC236}">
                <a16:creationId xmlns:a16="http://schemas.microsoft.com/office/drawing/2014/main" id="{4E2C69C5-2225-EA3C-FB34-87FEC87EB812}"/>
              </a:ext>
            </a:extLst>
          </p:cNvPr>
          <p:cNvPicPr>
            <a:picLocks noChangeAspect="1"/>
          </p:cNvPicPr>
          <p:nvPr>
            <p:custDataLst>
              <p:tags r:id="rId2"/>
            </p:custDataLst>
          </p:nvPr>
        </p:nvPicPr>
        <p:blipFill>
          <a:blip r:embed="rId9"/>
          <a:stretch>
            <a:fillRect/>
          </a:stretch>
        </p:blipFill>
        <p:spPr>
          <a:xfrm>
            <a:off x="7004746" y="2453865"/>
            <a:ext cx="4444990" cy="497839"/>
          </a:xfrm>
          <a:prstGeom prst="rect">
            <a:avLst/>
          </a:prstGeom>
          <a:solidFill>
            <a:srgbClr val="FFFFFF"/>
          </a:solidFill>
        </p:spPr>
      </p:pic>
      <p:pic>
        <p:nvPicPr>
          <p:cNvPr id="6" name="Picture 5" descr="\documentclass{article}&#10;\usepackage{amsmath}&#10;\pagestyle{empty}&#10;\begin{document}&#10;&#10;$$&#10;\sum M_C=0 \rightarrow d \cdot F_A=d \cdot F_E&#10;$$&#10;&#10;\end{document}" title="IguanaTex Bitmap Display">
            <a:extLst>
              <a:ext uri="{FF2B5EF4-FFF2-40B4-BE49-F238E27FC236}">
                <a16:creationId xmlns:a16="http://schemas.microsoft.com/office/drawing/2014/main" id="{AED31214-7052-3F85-C32A-4FBA7E1FE532}"/>
              </a:ext>
            </a:extLst>
          </p:cNvPr>
          <p:cNvPicPr>
            <a:picLocks noChangeAspect="1"/>
          </p:cNvPicPr>
          <p:nvPr>
            <p:custDataLst>
              <p:tags r:id="rId3"/>
            </p:custDataLst>
          </p:nvPr>
        </p:nvPicPr>
        <p:blipFill>
          <a:blip r:embed="rId10"/>
          <a:stretch>
            <a:fillRect/>
          </a:stretch>
        </p:blipFill>
        <p:spPr>
          <a:xfrm>
            <a:off x="7011778" y="3181588"/>
            <a:ext cx="4702240" cy="510321"/>
          </a:xfrm>
          <a:prstGeom prst="rect">
            <a:avLst/>
          </a:prstGeom>
          <a:solidFill>
            <a:srgbClr val="FFFFFF"/>
          </a:solidFill>
        </p:spPr>
      </p:pic>
      <p:pic>
        <p:nvPicPr>
          <p:cNvPr id="9" name="Picture 8" descr="\documentclass{article}&#10;\usepackage{amsmath}&#10;\pagestyle{empty}&#10;\begin{document}&#10;&#10;$$&#10;\begin{aligned}&#10;&amp; F_A=10 \mathrm{kN} \\&#10;&amp; F_E=10 \mathrm{kN}&#10;\end{aligned}&#10;$$&#10;&#10;&#10;\end{document}" title="IguanaTex Bitmap Display">
            <a:extLst>
              <a:ext uri="{FF2B5EF4-FFF2-40B4-BE49-F238E27FC236}">
                <a16:creationId xmlns:a16="http://schemas.microsoft.com/office/drawing/2014/main" id="{9973233C-C497-4181-74EB-A9F91FCD026A}"/>
              </a:ext>
            </a:extLst>
          </p:cNvPr>
          <p:cNvPicPr>
            <a:picLocks noChangeAspect="1"/>
          </p:cNvPicPr>
          <p:nvPr>
            <p:custDataLst>
              <p:tags r:id="rId4"/>
            </p:custDataLst>
          </p:nvPr>
        </p:nvPicPr>
        <p:blipFill>
          <a:blip r:embed="rId11"/>
          <a:stretch>
            <a:fillRect/>
          </a:stretch>
        </p:blipFill>
        <p:spPr>
          <a:xfrm>
            <a:off x="8106524" y="4316326"/>
            <a:ext cx="1742440" cy="853440"/>
          </a:xfrm>
          <a:prstGeom prst="rect">
            <a:avLst/>
          </a:prstGeom>
          <a:solidFill>
            <a:srgbClr val="FFFFFF"/>
          </a:solidFill>
        </p:spPr>
      </p:pic>
    </p:spTree>
    <p:extLst>
      <p:ext uri="{BB962C8B-B14F-4D97-AF65-F5344CB8AC3E}">
        <p14:creationId xmlns:p14="http://schemas.microsoft.com/office/powerpoint/2010/main" val="364112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555455-1619-3126-00B3-6A41AF06065E}"/>
              </a:ext>
            </a:extLst>
          </p:cNvPr>
          <p:cNvPicPr>
            <a:picLocks noChangeAspect="1"/>
          </p:cNvPicPr>
          <p:nvPr/>
        </p:nvPicPr>
        <p:blipFill>
          <a:blip r:embed="rId2"/>
          <a:stretch>
            <a:fillRect/>
          </a:stretch>
        </p:blipFill>
        <p:spPr>
          <a:xfrm>
            <a:off x="624500" y="140999"/>
            <a:ext cx="4983039" cy="2863885"/>
          </a:xfrm>
          <a:prstGeom prst="rect">
            <a:avLst/>
          </a:prstGeom>
        </p:spPr>
      </p:pic>
      <p:pic>
        <p:nvPicPr>
          <p:cNvPr id="3" name="Picture 2">
            <a:extLst>
              <a:ext uri="{FF2B5EF4-FFF2-40B4-BE49-F238E27FC236}">
                <a16:creationId xmlns:a16="http://schemas.microsoft.com/office/drawing/2014/main" id="{62FB4867-485B-CDC0-1EF8-ABDB96BB3F97}"/>
              </a:ext>
            </a:extLst>
          </p:cNvPr>
          <p:cNvPicPr>
            <a:picLocks noChangeAspect="1"/>
          </p:cNvPicPr>
          <p:nvPr/>
        </p:nvPicPr>
        <p:blipFill>
          <a:blip r:embed="rId3"/>
          <a:stretch>
            <a:fillRect/>
          </a:stretch>
        </p:blipFill>
        <p:spPr>
          <a:xfrm>
            <a:off x="624500" y="3429000"/>
            <a:ext cx="4983039" cy="2506262"/>
          </a:xfrm>
          <a:prstGeom prst="rect">
            <a:avLst/>
          </a:prstGeom>
        </p:spPr>
      </p:pic>
      <p:sp>
        <p:nvSpPr>
          <p:cNvPr id="4" name="TextBox 3">
            <a:extLst>
              <a:ext uri="{FF2B5EF4-FFF2-40B4-BE49-F238E27FC236}">
                <a16:creationId xmlns:a16="http://schemas.microsoft.com/office/drawing/2014/main" id="{CEFA363A-58A0-8A22-F472-B588A7F39DD5}"/>
              </a:ext>
            </a:extLst>
          </p:cNvPr>
          <p:cNvSpPr txBox="1"/>
          <p:nvPr/>
        </p:nvSpPr>
        <p:spPr>
          <a:xfrm>
            <a:off x="7635834" y="570016"/>
            <a:ext cx="3931666" cy="2862322"/>
          </a:xfrm>
          <a:prstGeom prst="rect">
            <a:avLst/>
          </a:prstGeom>
          <a:noFill/>
        </p:spPr>
        <p:txBody>
          <a:bodyPr wrap="square" rtlCol="0">
            <a:spAutoFit/>
          </a:bodyPr>
          <a:lstStyle/>
          <a:p>
            <a:pPr marL="285750" indent="-285750">
              <a:buFont typeface="Arial" panose="020B0604020202020204" pitchFamily="34" charset="0"/>
              <a:buChar char="•"/>
            </a:pPr>
            <a:r>
              <a:rPr lang="en-IT" dirty="0"/>
              <a:t>Il passo successivo è pensare che i nodi di collegamento tra le aste siano dei punti materiali. Questi punti sono soggetti, oltre che alle forze nodali, alle forze esercitate dalle aste.</a:t>
            </a:r>
          </a:p>
          <a:p>
            <a:pPr marL="285750" indent="-285750">
              <a:buFont typeface="Arial" panose="020B0604020202020204" pitchFamily="34" charset="0"/>
              <a:buChar char="•"/>
            </a:pPr>
            <a:r>
              <a:rPr lang="en-IT" dirty="0"/>
              <a:t>Tali forze, per quanto visto, devono essere necessariamente dirette lungo gli assi delle aste che le trasmettono.</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E2EABE98-9E27-35EF-D10C-423496CA0B1B}"/>
                  </a:ext>
                </a:extLst>
              </p14:cNvPr>
              <p14:cNvContentPartPr/>
              <p14:nvPr/>
            </p14:nvContentPartPr>
            <p14:xfrm>
              <a:off x="6368880" y="6368520"/>
              <a:ext cx="63720" cy="76680"/>
            </p14:xfrm>
          </p:contentPart>
        </mc:Choice>
        <mc:Fallback xmlns="">
          <p:pic>
            <p:nvPicPr>
              <p:cNvPr id="16" name="Ink 15">
                <a:extLst>
                  <a:ext uri="{FF2B5EF4-FFF2-40B4-BE49-F238E27FC236}">
                    <a16:creationId xmlns:a16="http://schemas.microsoft.com/office/drawing/2014/main" id="{E2EABE98-9E27-35EF-D10C-423496CA0B1B}"/>
                  </a:ext>
                </a:extLst>
              </p:cNvPr>
              <p:cNvPicPr/>
              <p:nvPr/>
            </p:nvPicPr>
            <p:blipFill>
              <a:blip r:embed="rId5"/>
              <a:stretch>
                <a:fillRect/>
              </a:stretch>
            </p:blipFill>
            <p:spPr>
              <a:xfrm>
                <a:off x="6348360" y="6348360"/>
                <a:ext cx="1047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9095C434-2567-D1DD-818C-012B80C8B0DA}"/>
                  </a:ext>
                </a:extLst>
              </p14:cNvPr>
              <p14:cNvContentPartPr/>
              <p14:nvPr/>
            </p14:nvContentPartPr>
            <p14:xfrm>
              <a:off x="8946840" y="3549720"/>
              <a:ext cx="76680" cy="79920"/>
            </p14:xfrm>
          </p:contentPart>
        </mc:Choice>
        <mc:Fallback xmlns="">
          <p:pic>
            <p:nvPicPr>
              <p:cNvPr id="30" name="Ink 29">
                <a:extLst>
                  <a:ext uri="{FF2B5EF4-FFF2-40B4-BE49-F238E27FC236}">
                    <a16:creationId xmlns:a16="http://schemas.microsoft.com/office/drawing/2014/main" id="{9095C434-2567-D1DD-818C-012B80C8B0DA}"/>
                  </a:ext>
                </a:extLst>
              </p:cNvPr>
              <p:cNvPicPr/>
              <p:nvPr/>
            </p:nvPicPr>
            <p:blipFill>
              <a:blip r:embed="rId7"/>
              <a:stretch>
                <a:fillRect/>
              </a:stretch>
            </p:blipFill>
            <p:spPr>
              <a:xfrm>
                <a:off x="8926680" y="3529200"/>
                <a:ext cx="117360" cy="120960"/>
              </a:xfrm>
              <a:prstGeom prst="rect">
                <a:avLst/>
              </a:prstGeom>
            </p:spPr>
          </p:pic>
        </mc:Fallback>
      </mc:AlternateContent>
      <p:grpSp>
        <p:nvGrpSpPr>
          <p:cNvPr id="33" name="Group 32">
            <a:extLst>
              <a:ext uri="{FF2B5EF4-FFF2-40B4-BE49-F238E27FC236}">
                <a16:creationId xmlns:a16="http://schemas.microsoft.com/office/drawing/2014/main" id="{7D2CFF4D-F2D9-ADBD-95CC-17E62DDC471D}"/>
              </a:ext>
            </a:extLst>
          </p:cNvPr>
          <p:cNvGrpSpPr/>
          <p:nvPr/>
        </p:nvGrpSpPr>
        <p:grpSpPr>
          <a:xfrm>
            <a:off x="8718240" y="3632160"/>
            <a:ext cx="228960" cy="304920"/>
            <a:chOff x="8718240" y="3632160"/>
            <a:chExt cx="228960" cy="304920"/>
          </a:xfrm>
        </p:grpSpPr>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6A566E84-D3CD-5426-9104-67A54EB0C973}"/>
                    </a:ext>
                  </a:extLst>
                </p14:cNvPr>
                <p14:cNvContentPartPr/>
                <p14:nvPr/>
              </p14:nvContentPartPr>
              <p14:xfrm>
                <a:off x="8718240" y="3632160"/>
                <a:ext cx="228960" cy="298440"/>
              </p14:xfrm>
            </p:contentPart>
          </mc:Choice>
          <mc:Fallback xmlns="">
            <p:pic>
              <p:nvPicPr>
                <p:cNvPr id="31" name="Ink 30">
                  <a:extLst>
                    <a:ext uri="{FF2B5EF4-FFF2-40B4-BE49-F238E27FC236}">
                      <a16:creationId xmlns:a16="http://schemas.microsoft.com/office/drawing/2014/main" id="{6A566E84-D3CD-5426-9104-67A54EB0C973}"/>
                    </a:ext>
                  </a:extLst>
                </p:cNvPr>
                <p:cNvPicPr/>
                <p:nvPr/>
              </p:nvPicPr>
              <p:blipFill>
                <a:blip r:embed="rId9"/>
                <a:stretch>
                  <a:fillRect/>
                </a:stretch>
              </p:blipFill>
              <p:spPr>
                <a:xfrm>
                  <a:off x="8698080" y="3612000"/>
                  <a:ext cx="2696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D522BD3E-9B37-AC63-F450-2EC606F6E9BE}"/>
                    </a:ext>
                  </a:extLst>
                </p14:cNvPr>
                <p14:cNvContentPartPr/>
                <p14:nvPr/>
              </p14:nvContentPartPr>
              <p14:xfrm>
                <a:off x="8718240" y="3803520"/>
                <a:ext cx="140040" cy="133560"/>
              </p14:xfrm>
            </p:contentPart>
          </mc:Choice>
          <mc:Fallback xmlns="">
            <p:pic>
              <p:nvPicPr>
                <p:cNvPr id="32" name="Ink 31">
                  <a:extLst>
                    <a:ext uri="{FF2B5EF4-FFF2-40B4-BE49-F238E27FC236}">
                      <a16:creationId xmlns:a16="http://schemas.microsoft.com/office/drawing/2014/main" id="{D522BD3E-9B37-AC63-F450-2EC606F6E9BE}"/>
                    </a:ext>
                  </a:extLst>
                </p:cNvPr>
                <p:cNvPicPr/>
                <p:nvPr/>
              </p:nvPicPr>
              <p:blipFill>
                <a:blip r:embed="rId11"/>
                <a:stretch>
                  <a:fillRect/>
                </a:stretch>
              </p:blipFill>
              <p:spPr>
                <a:xfrm>
                  <a:off x="8698080" y="3783000"/>
                  <a:ext cx="180720" cy="17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40" name="Ink 39">
                <a:extLst>
                  <a:ext uri="{FF2B5EF4-FFF2-40B4-BE49-F238E27FC236}">
                    <a16:creationId xmlns:a16="http://schemas.microsoft.com/office/drawing/2014/main" id="{5CEFFB78-1D7C-26D2-B687-59C019B23521}"/>
                  </a:ext>
                </a:extLst>
              </p14:cNvPr>
              <p14:cNvContentPartPr/>
              <p14:nvPr/>
            </p14:nvContentPartPr>
            <p14:xfrm>
              <a:off x="6343320" y="6324240"/>
              <a:ext cx="127440" cy="159120"/>
            </p14:xfrm>
          </p:contentPart>
        </mc:Choice>
        <mc:Fallback xmlns="">
          <p:pic>
            <p:nvPicPr>
              <p:cNvPr id="40" name="Ink 39">
                <a:extLst>
                  <a:ext uri="{FF2B5EF4-FFF2-40B4-BE49-F238E27FC236}">
                    <a16:creationId xmlns:a16="http://schemas.microsoft.com/office/drawing/2014/main" id="{5CEFFB78-1D7C-26D2-B687-59C019B23521}"/>
                  </a:ext>
                </a:extLst>
              </p:cNvPr>
              <p:cNvPicPr/>
              <p:nvPr/>
            </p:nvPicPr>
            <p:blipFill>
              <a:blip r:embed="rId13"/>
              <a:stretch>
                <a:fillRect/>
              </a:stretch>
            </p:blipFill>
            <p:spPr>
              <a:xfrm>
                <a:off x="6323160" y="6303720"/>
                <a:ext cx="1681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Ink 40">
                <a:extLst>
                  <a:ext uri="{FF2B5EF4-FFF2-40B4-BE49-F238E27FC236}">
                    <a16:creationId xmlns:a16="http://schemas.microsoft.com/office/drawing/2014/main" id="{494098F1-B60F-E6DC-4DC4-E1D05F093816}"/>
                  </a:ext>
                </a:extLst>
              </p14:cNvPr>
              <p14:cNvContentPartPr/>
              <p14:nvPr/>
            </p14:nvContentPartPr>
            <p14:xfrm>
              <a:off x="8959800" y="3479160"/>
              <a:ext cx="127440" cy="185040"/>
            </p14:xfrm>
          </p:contentPart>
        </mc:Choice>
        <mc:Fallback xmlns="">
          <p:pic>
            <p:nvPicPr>
              <p:cNvPr id="41" name="Ink 40">
                <a:extLst>
                  <a:ext uri="{FF2B5EF4-FFF2-40B4-BE49-F238E27FC236}">
                    <a16:creationId xmlns:a16="http://schemas.microsoft.com/office/drawing/2014/main" id="{494098F1-B60F-E6DC-4DC4-E1D05F093816}"/>
                  </a:ext>
                </a:extLst>
              </p:cNvPr>
              <p:cNvPicPr/>
              <p:nvPr/>
            </p:nvPicPr>
            <p:blipFill>
              <a:blip r:embed="rId15"/>
              <a:stretch>
                <a:fillRect/>
              </a:stretch>
            </p:blipFill>
            <p:spPr>
              <a:xfrm>
                <a:off x="8939280" y="3458640"/>
                <a:ext cx="168120" cy="225720"/>
              </a:xfrm>
              <a:prstGeom prst="rect">
                <a:avLst/>
              </a:prstGeom>
            </p:spPr>
          </p:pic>
        </mc:Fallback>
      </mc:AlternateContent>
      <p:grpSp>
        <p:nvGrpSpPr>
          <p:cNvPr id="47" name="Group 46">
            <a:extLst>
              <a:ext uri="{FF2B5EF4-FFF2-40B4-BE49-F238E27FC236}">
                <a16:creationId xmlns:a16="http://schemas.microsoft.com/office/drawing/2014/main" id="{D0DCE3FD-1907-2FD8-AC31-8EB61131DC41}"/>
              </a:ext>
            </a:extLst>
          </p:cNvPr>
          <p:cNvGrpSpPr/>
          <p:nvPr/>
        </p:nvGrpSpPr>
        <p:grpSpPr>
          <a:xfrm>
            <a:off x="6635640" y="6394080"/>
            <a:ext cx="1333800" cy="285840"/>
            <a:chOff x="6635640" y="6394080"/>
            <a:chExt cx="1333800" cy="285840"/>
          </a:xfrm>
        </p:grpSpPr>
        <mc:AlternateContent xmlns:mc="http://schemas.openxmlformats.org/markup-compatibility/2006" xmlns:p14="http://schemas.microsoft.com/office/powerpoint/2010/main">
          <mc:Choice Requires="p14">
            <p:contentPart p14:bwMode="auto" r:id="rId16">
              <p14:nvContentPartPr>
                <p14:cNvPr id="42" name="Ink 41">
                  <a:extLst>
                    <a:ext uri="{FF2B5EF4-FFF2-40B4-BE49-F238E27FC236}">
                      <a16:creationId xmlns:a16="http://schemas.microsoft.com/office/drawing/2014/main" id="{C9C6EEEB-5601-FF70-7402-1564C8B1E220}"/>
                    </a:ext>
                  </a:extLst>
                </p14:cNvPr>
                <p14:cNvContentPartPr/>
                <p14:nvPr/>
              </p14:nvContentPartPr>
              <p14:xfrm>
                <a:off x="6673800" y="6537360"/>
                <a:ext cx="483120" cy="60480"/>
              </p14:xfrm>
            </p:contentPart>
          </mc:Choice>
          <mc:Fallback xmlns="">
            <p:pic>
              <p:nvPicPr>
                <p:cNvPr id="42" name="Ink 41">
                  <a:extLst>
                    <a:ext uri="{FF2B5EF4-FFF2-40B4-BE49-F238E27FC236}">
                      <a16:creationId xmlns:a16="http://schemas.microsoft.com/office/drawing/2014/main" id="{C9C6EEEB-5601-FF70-7402-1564C8B1E220}"/>
                    </a:ext>
                  </a:extLst>
                </p:cNvPr>
                <p:cNvPicPr/>
                <p:nvPr/>
              </p:nvPicPr>
              <p:blipFill>
                <a:blip r:embed="rId17"/>
                <a:stretch>
                  <a:fillRect/>
                </a:stretch>
              </p:blipFill>
              <p:spPr>
                <a:xfrm>
                  <a:off x="6659400" y="6523320"/>
                  <a:ext cx="5115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Ink 42">
                  <a:extLst>
                    <a:ext uri="{FF2B5EF4-FFF2-40B4-BE49-F238E27FC236}">
                      <a16:creationId xmlns:a16="http://schemas.microsoft.com/office/drawing/2014/main" id="{F035493C-E37E-24E0-D4A2-A1C139E64CE3}"/>
                    </a:ext>
                  </a:extLst>
                </p14:cNvPr>
                <p14:cNvContentPartPr/>
                <p14:nvPr/>
              </p14:nvContentPartPr>
              <p14:xfrm>
                <a:off x="6635640" y="6470040"/>
                <a:ext cx="228960" cy="209880"/>
              </p14:xfrm>
            </p:contentPart>
          </mc:Choice>
          <mc:Fallback xmlns="">
            <p:pic>
              <p:nvPicPr>
                <p:cNvPr id="43" name="Ink 42">
                  <a:extLst>
                    <a:ext uri="{FF2B5EF4-FFF2-40B4-BE49-F238E27FC236}">
                      <a16:creationId xmlns:a16="http://schemas.microsoft.com/office/drawing/2014/main" id="{F035493C-E37E-24E0-D4A2-A1C139E64CE3}"/>
                    </a:ext>
                  </a:extLst>
                </p:cNvPr>
                <p:cNvPicPr/>
                <p:nvPr/>
              </p:nvPicPr>
              <p:blipFill>
                <a:blip r:embed="rId19"/>
                <a:stretch>
                  <a:fillRect/>
                </a:stretch>
              </p:blipFill>
              <p:spPr>
                <a:xfrm>
                  <a:off x="6621240" y="6456000"/>
                  <a:ext cx="257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080A6362-B93A-4F27-AFF2-86C0369872A0}"/>
                    </a:ext>
                  </a:extLst>
                </p14:cNvPr>
                <p14:cNvContentPartPr/>
                <p14:nvPr/>
              </p14:nvContentPartPr>
              <p14:xfrm>
                <a:off x="7308840" y="6470040"/>
                <a:ext cx="165600" cy="133920"/>
              </p14:xfrm>
            </p:contentPart>
          </mc:Choice>
          <mc:Fallback xmlns="">
            <p:pic>
              <p:nvPicPr>
                <p:cNvPr id="44" name="Ink 43">
                  <a:extLst>
                    <a:ext uri="{FF2B5EF4-FFF2-40B4-BE49-F238E27FC236}">
                      <a16:creationId xmlns:a16="http://schemas.microsoft.com/office/drawing/2014/main" id="{080A6362-B93A-4F27-AFF2-86C0369872A0}"/>
                    </a:ext>
                  </a:extLst>
                </p:cNvPr>
                <p:cNvPicPr/>
                <p:nvPr/>
              </p:nvPicPr>
              <p:blipFill>
                <a:blip r:embed="rId21"/>
                <a:stretch>
                  <a:fillRect/>
                </a:stretch>
              </p:blipFill>
              <p:spPr>
                <a:xfrm>
                  <a:off x="7294440" y="6456000"/>
                  <a:ext cx="194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5" name="Ink 44">
                  <a:extLst>
                    <a:ext uri="{FF2B5EF4-FFF2-40B4-BE49-F238E27FC236}">
                      <a16:creationId xmlns:a16="http://schemas.microsoft.com/office/drawing/2014/main" id="{A485371B-DB97-FF5F-1813-21AC556B614B}"/>
                    </a:ext>
                  </a:extLst>
                </p14:cNvPr>
                <p14:cNvContentPartPr/>
                <p14:nvPr/>
              </p14:nvContentPartPr>
              <p14:xfrm>
                <a:off x="7524480" y="6504960"/>
                <a:ext cx="101880" cy="92880"/>
              </p14:xfrm>
            </p:contentPart>
          </mc:Choice>
          <mc:Fallback xmlns="">
            <p:pic>
              <p:nvPicPr>
                <p:cNvPr id="45" name="Ink 44">
                  <a:extLst>
                    <a:ext uri="{FF2B5EF4-FFF2-40B4-BE49-F238E27FC236}">
                      <a16:creationId xmlns:a16="http://schemas.microsoft.com/office/drawing/2014/main" id="{A485371B-DB97-FF5F-1813-21AC556B614B}"/>
                    </a:ext>
                  </a:extLst>
                </p:cNvPr>
                <p:cNvPicPr/>
                <p:nvPr/>
              </p:nvPicPr>
              <p:blipFill>
                <a:blip r:embed="rId23"/>
                <a:stretch>
                  <a:fillRect/>
                </a:stretch>
              </p:blipFill>
              <p:spPr>
                <a:xfrm>
                  <a:off x="7510440" y="6490560"/>
                  <a:ext cx="130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Ink 45">
                  <a:extLst>
                    <a:ext uri="{FF2B5EF4-FFF2-40B4-BE49-F238E27FC236}">
                      <a16:creationId xmlns:a16="http://schemas.microsoft.com/office/drawing/2014/main" id="{D5DD1BA2-B588-4431-25B2-C741F409AE24}"/>
                    </a:ext>
                  </a:extLst>
                </p14:cNvPr>
                <p14:cNvContentPartPr/>
                <p14:nvPr/>
              </p14:nvContentPartPr>
              <p14:xfrm>
                <a:off x="7651560" y="6394080"/>
                <a:ext cx="317880" cy="203400"/>
              </p14:xfrm>
            </p:contentPart>
          </mc:Choice>
          <mc:Fallback xmlns="">
            <p:pic>
              <p:nvPicPr>
                <p:cNvPr id="46" name="Ink 45">
                  <a:extLst>
                    <a:ext uri="{FF2B5EF4-FFF2-40B4-BE49-F238E27FC236}">
                      <a16:creationId xmlns:a16="http://schemas.microsoft.com/office/drawing/2014/main" id="{D5DD1BA2-B588-4431-25B2-C741F409AE24}"/>
                    </a:ext>
                  </a:extLst>
                </p:cNvPr>
                <p:cNvPicPr/>
                <p:nvPr/>
              </p:nvPicPr>
              <p:blipFill>
                <a:blip r:embed="rId25"/>
                <a:stretch>
                  <a:fillRect/>
                </a:stretch>
              </p:blipFill>
              <p:spPr>
                <a:xfrm>
                  <a:off x="7637520" y="6380040"/>
                  <a:ext cx="346320" cy="231840"/>
                </a:xfrm>
                <a:prstGeom prst="rect">
                  <a:avLst/>
                </a:prstGeom>
              </p:spPr>
            </p:pic>
          </mc:Fallback>
        </mc:AlternateContent>
      </p:grpSp>
      <p:grpSp>
        <p:nvGrpSpPr>
          <p:cNvPr id="59" name="Group 58">
            <a:extLst>
              <a:ext uri="{FF2B5EF4-FFF2-40B4-BE49-F238E27FC236}">
                <a16:creationId xmlns:a16="http://schemas.microsoft.com/office/drawing/2014/main" id="{D4801DE6-BA5E-2219-7AAA-3A78DAB1C5A3}"/>
              </a:ext>
            </a:extLst>
          </p:cNvPr>
          <p:cNvGrpSpPr/>
          <p:nvPr/>
        </p:nvGrpSpPr>
        <p:grpSpPr>
          <a:xfrm>
            <a:off x="9201000" y="3606960"/>
            <a:ext cx="965520" cy="638280"/>
            <a:chOff x="9201000" y="3606960"/>
            <a:chExt cx="965520" cy="638280"/>
          </a:xfrm>
        </p:grpSpPr>
        <mc:AlternateContent xmlns:mc="http://schemas.openxmlformats.org/markup-compatibility/2006" xmlns:p14="http://schemas.microsoft.com/office/powerpoint/2010/main">
          <mc:Choice Requires="p14">
            <p:contentPart p14:bwMode="auto" r:id="rId26">
              <p14:nvContentPartPr>
                <p14:cNvPr id="48" name="Ink 47">
                  <a:extLst>
                    <a:ext uri="{FF2B5EF4-FFF2-40B4-BE49-F238E27FC236}">
                      <a16:creationId xmlns:a16="http://schemas.microsoft.com/office/drawing/2014/main" id="{3F48FB3F-430A-2808-9355-97C50A88C21E}"/>
                    </a:ext>
                  </a:extLst>
                </p14:cNvPr>
                <p14:cNvContentPartPr/>
                <p14:nvPr/>
              </p14:nvContentPartPr>
              <p14:xfrm>
                <a:off x="9201000" y="3651240"/>
                <a:ext cx="317880" cy="279360"/>
              </p14:xfrm>
            </p:contentPart>
          </mc:Choice>
          <mc:Fallback xmlns="">
            <p:pic>
              <p:nvPicPr>
                <p:cNvPr id="48" name="Ink 47">
                  <a:extLst>
                    <a:ext uri="{FF2B5EF4-FFF2-40B4-BE49-F238E27FC236}">
                      <a16:creationId xmlns:a16="http://schemas.microsoft.com/office/drawing/2014/main" id="{3F48FB3F-430A-2808-9355-97C50A88C21E}"/>
                    </a:ext>
                  </a:extLst>
                </p:cNvPr>
                <p:cNvPicPr/>
                <p:nvPr/>
              </p:nvPicPr>
              <p:blipFill>
                <a:blip r:embed="rId27"/>
                <a:stretch>
                  <a:fillRect/>
                </a:stretch>
              </p:blipFill>
              <p:spPr>
                <a:xfrm>
                  <a:off x="9186600" y="3637200"/>
                  <a:ext cx="346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Ink 48">
                  <a:extLst>
                    <a:ext uri="{FF2B5EF4-FFF2-40B4-BE49-F238E27FC236}">
                      <a16:creationId xmlns:a16="http://schemas.microsoft.com/office/drawing/2014/main" id="{442F3E85-C0BF-B538-0B4C-DAEED3AECCF4}"/>
                    </a:ext>
                  </a:extLst>
                </p14:cNvPr>
                <p14:cNvContentPartPr/>
                <p14:nvPr/>
              </p14:nvContentPartPr>
              <p14:xfrm>
                <a:off x="9201000" y="3606960"/>
                <a:ext cx="203400" cy="244440"/>
              </p14:xfrm>
            </p:contentPart>
          </mc:Choice>
          <mc:Fallback xmlns="">
            <p:pic>
              <p:nvPicPr>
                <p:cNvPr id="49" name="Ink 48">
                  <a:extLst>
                    <a:ext uri="{FF2B5EF4-FFF2-40B4-BE49-F238E27FC236}">
                      <a16:creationId xmlns:a16="http://schemas.microsoft.com/office/drawing/2014/main" id="{442F3E85-C0BF-B538-0B4C-DAEED3AECCF4}"/>
                    </a:ext>
                  </a:extLst>
                </p:cNvPr>
                <p:cNvPicPr/>
                <p:nvPr/>
              </p:nvPicPr>
              <p:blipFill>
                <a:blip r:embed="rId29"/>
                <a:stretch>
                  <a:fillRect/>
                </a:stretch>
              </p:blipFill>
              <p:spPr>
                <a:xfrm>
                  <a:off x="9186600" y="3592560"/>
                  <a:ext cx="2318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Ink 49">
                  <a:extLst>
                    <a:ext uri="{FF2B5EF4-FFF2-40B4-BE49-F238E27FC236}">
                      <a16:creationId xmlns:a16="http://schemas.microsoft.com/office/drawing/2014/main" id="{C908F148-E97A-48DD-5B17-CF24FBDADA5A}"/>
                    </a:ext>
                  </a:extLst>
                </p14:cNvPr>
                <p14:cNvContentPartPr/>
                <p14:nvPr/>
              </p14:nvContentPartPr>
              <p14:xfrm>
                <a:off x="9467760" y="4072800"/>
                <a:ext cx="152640" cy="137160"/>
              </p14:xfrm>
            </p:contentPart>
          </mc:Choice>
          <mc:Fallback xmlns="">
            <p:pic>
              <p:nvPicPr>
                <p:cNvPr id="50" name="Ink 49">
                  <a:extLst>
                    <a:ext uri="{FF2B5EF4-FFF2-40B4-BE49-F238E27FC236}">
                      <a16:creationId xmlns:a16="http://schemas.microsoft.com/office/drawing/2014/main" id="{C908F148-E97A-48DD-5B17-CF24FBDADA5A}"/>
                    </a:ext>
                  </a:extLst>
                </p:cNvPr>
                <p:cNvPicPr/>
                <p:nvPr/>
              </p:nvPicPr>
              <p:blipFill>
                <a:blip r:embed="rId31"/>
                <a:stretch>
                  <a:fillRect/>
                </a:stretch>
              </p:blipFill>
              <p:spPr>
                <a:xfrm>
                  <a:off x="9453360" y="4058400"/>
                  <a:ext cx="1810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Ink 50">
                  <a:extLst>
                    <a:ext uri="{FF2B5EF4-FFF2-40B4-BE49-F238E27FC236}">
                      <a16:creationId xmlns:a16="http://schemas.microsoft.com/office/drawing/2014/main" id="{3BF5B3D6-3796-25F6-4C4A-FFDEB4CB4C67}"/>
                    </a:ext>
                  </a:extLst>
                </p14:cNvPr>
                <p14:cNvContentPartPr/>
                <p14:nvPr/>
              </p14:nvContentPartPr>
              <p14:xfrm>
                <a:off x="9696360" y="4127160"/>
                <a:ext cx="83520" cy="105480"/>
              </p14:xfrm>
            </p:contentPart>
          </mc:Choice>
          <mc:Fallback xmlns="">
            <p:pic>
              <p:nvPicPr>
                <p:cNvPr id="51" name="Ink 50">
                  <a:extLst>
                    <a:ext uri="{FF2B5EF4-FFF2-40B4-BE49-F238E27FC236}">
                      <a16:creationId xmlns:a16="http://schemas.microsoft.com/office/drawing/2014/main" id="{3BF5B3D6-3796-25F6-4C4A-FFDEB4CB4C67}"/>
                    </a:ext>
                  </a:extLst>
                </p:cNvPr>
                <p:cNvPicPr/>
                <p:nvPr/>
              </p:nvPicPr>
              <p:blipFill>
                <a:blip r:embed="rId33"/>
                <a:stretch>
                  <a:fillRect/>
                </a:stretch>
              </p:blipFill>
              <p:spPr>
                <a:xfrm>
                  <a:off x="9681960" y="4113120"/>
                  <a:ext cx="1119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EB8B6AED-8A77-8CDB-3AEC-01A532EC3673}"/>
                    </a:ext>
                  </a:extLst>
                </p14:cNvPr>
                <p14:cNvContentPartPr/>
                <p14:nvPr/>
              </p14:nvContentPartPr>
              <p14:xfrm>
                <a:off x="9848640" y="4019160"/>
                <a:ext cx="317880" cy="226080"/>
              </p14:xfrm>
            </p:contentPart>
          </mc:Choice>
          <mc:Fallback xmlns="">
            <p:pic>
              <p:nvPicPr>
                <p:cNvPr id="52" name="Ink 51">
                  <a:extLst>
                    <a:ext uri="{FF2B5EF4-FFF2-40B4-BE49-F238E27FC236}">
                      <a16:creationId xmlns:a16="http://schemas.microsoft.com/office/drawing/2014/main" id="{EB8B6AED-8A77-8CDB-3AEC-01A532EC3673}"/>
                    </a:ext>
                  </a:extLst>
                </p:cNvPr>
                <p:cNvPicPr/>
                <p:nvPr/>
              </p:nvPicPr>
              <p:blipFill>
                <a:blip r:embed="rId35"/>
                <a:stretch>
                  <a:fillRect/>
                </a:stretch>
              </p:blipFill>
              <p:spPr>
                <a:xfrm>
                  <a:off x="9834600" y="4004760"/>
                  <a:ext cx="346320" cy="25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150" name="Ink 149">
                <a:extLst>
                  <a:ext uri="{FF2B5EF4-FFF2-40B4-BE49-F238E27FC236}">
                    <a16:creationId xmlns:a16="http://schemas.microsoft.com/office/drawing/2014/main" id="{CC08E8B8-B23E-DCF2-0E2D-EBFEF87CA2F7}"/>
                  </a:ext>
                </a:extLst>
              </p14:cNvPr>
              <p14:cNvContentPartPr/>
              <p14:nvPr/>
            </p14:nvContentPartPr>
            <p14:xfrm>
              <a:off x="9879224" y="4737235"/>
              <a:ext cx="875160" cy="1140120"/>
            </p14:xfrm>
          </p:contentPart>
        </mc:Choice>
        <mc:Fallback xmlns="">
          <p:pic>
            <p:nvPicPr>
              <p:cNvPr id="150" name="Ink 149">
                <a:extLst>
                  <a:ext uri="{FF2B5EF4-FFF2-40B4-BE49-F238E27FC236}">
                    <a16:creationId xmlns:a16="http://schemas.microsoft.com/office/drawing/2014/main" id="{CC08E8B8-B23E-DCF2-0E2D-EBFEF87CA2F7}"/>
                  </a:ext>
                </a:extLst>
              </p:cNvPr>
              <p:cNvPicPr/>
              <p:nvPr/>
            </p:nvPicPr>
            <p:blipFill>
              <a:blip r:embed="rId37"/>
              <a:stretch>
                <a:fillRect/>
              </a:stretch>
            </p:blipFill>
            <p:spPr>
              <a:xfrm>
                <a:off x="9859064" y="4716715"/>
                <a:ext cx="915840" cy="1180800"/>
              </a:xfrm>
              <a:prstGeom prst="rect">
                <a:avLst/>
              </a:prstGeom>
            </p:spPr>
          </p:pic>
        </mc:Fallback>
      </mc:AlternateContent>
      <p:grpSp>
        <p:nvGrpSpPr>
          <p:cNvPr id="156" name="Group 155">
            <a:extLst>
              <a:ext uri="{FF2B5EF4-FFF2-40B4-BE49-F238E27FC236}">
                <a16:creationId xmlns:a16="http://schemas.microsoft.com/office/drawing/2014/main" id="{06866184-C397-0C51-8A0F-1DFD495D4EC2}"/>
              </a:ext>
            </a:extLst>
          </p:cNvPr>
          <p:cNvGrpSpPr/>
          <p:nvPr/>
        </p:nvGrpSpPr>
        <p:grpSpPr>
          <a:xfrm>
            <a:off x="10767344" y="4346275"/>
            <a:ext cx="265320" cy="344880"/>
            <a:chOff x="10767344" y="4346275"/>
            <a:chExt cx="265320" cy="344880"/>
          </a:xfrm>
        </p:grpSpPr>
        <mc:AlternateContent xmlns:mc="http://schemas.openxmlformats.org/markup-compatibility/2006" xmlns:p14="http://schemas.microsoft.com/office/powerpoint/2010/main">
          <mc:Choice Requires="p14">
            <p:contentPart p14:bwMode="auto" r:id="rId38">
              <p14:nvContentPartPr>
                <p14:cNvPr id="151" name="Ink 150">
                  <a:extLst>
                    <a:ext uri="{FF2B5EF4-FFF2-40B4-BE49-F238E27FC236}">
                      <a16:creationId xmlns:a16="http://schemas.microsoft.com/office/drawing/2014/main" id="{E960D410-F5F8-6640-7E6B-69AED6BB1C4D}"/>
                    </a:ext>
                  </a:extLst>
                </p14:cNvPr>
                <p14:cNvContentPartPr/>
                <p14:nvPr/>
              </p14:nvContentPartPr>
              <p14:xfrm>
                <a:off x="10820264" y="4346275"/>
                <a:ext cx="212400" cy="264960"/>
              </p14:xfrm>
            </p:contentPart>
          </mc:Choice>
          <mc:Fallback xmlns="">
            <p:pic>
              <p:nvPicPr>
                <p:cNvPr id="151" name="Ink 150">
                  <a:extLst>
                    <a:ext uri="{FF2B5EF4-FFF2-40B4-BE49-F238E27FC236}">
                      <a16:creationId xmlns:a16="http://schemas.microsoft.com/office/drawing/2014/main" id="{E960D410-F5F8-6640-7E6B-69AED6BB1C4D}"/>
                    </a:ext>
                  </a:extLst>
                </p:cNvPr>
                <p:cNvPicPr/>
                <p:nvPr/>
              </p:nvPicPr>
              <p:blipFill>
                <a:blip r:embed="rId39"/>
                <a:stretch>
                  <a:fillRect/>
                </a:stretch>
              </p:blipFill>
              <p:spPr>
                <a:xfrm>
                  <a:off x="10799744" y="4326115"/>
                  <a:ext cx="253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2" name="Ink 151">
                  <a:extLst>
                    <a:ext uri="{FF2B5EF4-FFF2-40B4-BE49-F238E27FC236}">
                      <a16:creationId xmlns:a16="http://schemas.microsoft.com/office/drawing/2014/main" id="{494D8844-2417-5103-B8AE-1944BFA29EAE}"/>
                    </a:ext>
                  </a:extLst>
                </p14:cNvPr>
                <p14:cNvContentPartPr/>
                <p14:nvPr/>
              </p14:nvContentPartPr>
              <p14:xfrm>
                <a:off x="10767344" y="4458955"/>
                <a:ext cx="193320" cy="232200"/>
              </p14:xfrm>
            </p:contentPart>
          </mc:Choice>
          <mc:Fallback xmlns="">
            <p:pic>
              <p:nvPicPr>
                <p:cNvPr id="152" name="Ink 151">
                  <a:extLst>
                    <a:ext uri="{FF2B5EF4-FFF2-40B4-BE49-F238E27FC236}">
                      <a16:creationId xmlns:a16="http://schemas.microsoft.com/office/drawing/2014/main" id="{494D8844-2417-5103-B8AE-1944BFA29EAE}"/>
                    </a:ext>
                  </a:extLst>
                </p:cNvPr>
                <p:cNvPicPr/>
                <p:nvPr/>
              </p:nvPicPr>
              <p:blipFill>
                <a:blip r:embed="rId41"/>
                <a:stretch>
                  <a:fillRect/>
                </a:stretch>
              </p:blipFill>
              <p:spPr>
                <a:xfrm>
                  <a:off x="10746824" y="4438435"/>
                  <a:ext cx="234000" cy="272880"/>
                </a:xfrm>
                <a:prstGeom prst="rect">
                  <a:avLst/>
                </a:prstGeom>
              </p:spPr>
            </p:pic>
          </mc:Fallback>
        </mc:AlternateContent>
      </p:grpSp>
      <p:grpSp>
        <p:nvGrpSpPr>
          <p:cNvPr id="155" name="Group 154">
            <a:extLst>
              <a:ext uri="{FF2B5EF4-FFF2-40B4-BE49-F238E27FC236}">
                <a16:creationId xmlns:a16="http://schemas.microsoft.com/office/drawing/2014/main" id="{25B9BE33-2B38-D0D8-9EDF-BDBFD7DC8AC7}"/>
              </a:ext>
            </a:extLst>
          </p:cNvPr>
          <p:cNvGrpSpPr/>
          <p:nvPr/>
        </p:nvGrpSpPr>
        <p:grpSpPr>
          <a:xfrm>
            <a:off x="9653864" y="5943595"/>
            <a:ext cx="265320" cy="364680"/>
            <a:chOff x="9653864" y="5943595"/>
            <a:chExt cx="265320" cy="364680"/>
          </a:xfrm>
        </p:grpSpPr>
        <mc:AlternateContent xmlns:mc="http://schemas.openxmlformats.org/markup-compatibility/2006" xmlns:p14="http://schemas.microsoft.com/office/powerpoint/2010/main">
          <mc:Choice Requires="p14">
            <p:contentPart p14:bwMode="auto" r:id="rId42">
              <p14:nvContentPartPr>
                <p14:cNvPr id="153" name="Ink 152">
                  <a:extLst>
                    <a:ext uri="{FF2B5EF4-FFF2-40B4-BE49-F238E27FC236}">
                      <a16:creationId xmlns:a16="http://schemas.microsoft.com/office/drawing/2014/main" id="{2B469A60-28A7-DD82-2C7E-B6500838A643}"/>
                    </a:ext>
                  </a:extLst>
                </p14:cNvPr>
                <p14:cNvContentPartPr/>
                <p14:nvPr/>
              </p14:nvContentPartPr>
              <p14:xfrm>
                <a:off x="9653864" y="5946475"/>
                <a:ext cx="225720" cy="361800"/>
              </p14:xfrm>
            </p:contentPart>
          </mc:Choice>
          <mc:Fallback xmlns="">
            <p:pic>
              <p:nvPicPr>
                <p:cNvPr id="153" name="Ink 152">
                  <a:extLst>
                    <a:ext uri="{FF2B5EF4-FFF2-40B4-BE49-F238E27FC236}">
                      <a16:creationId xmlns:a16="http://schemas.microsoft.com/office/drawing/2014/main" id="{2B469A60-28A7-DD82-2C7E-B6500838A643}"/>
                    </a:ext>
                  </a:extLst>
                </p:cNvPr>
                <p:cNvPicPr/>
                <p:nvPr/>
              </p:nvPicPr>
              <p:blipFill>
                <a:blip r:embed="rId43"/>
                <a:stretch>
                  <a:fillRect/>
                </a:stretch>
              </p:blipFill>
              <p:spPr>
                <a:xfrm>
                  <a:off x="9633704" y="5925955"/>
                  <a:ext cx="26640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4" name="Ink 153">
                  <a:extLst>
                    <a:ext uri="{FF2B5EF4-FFF2-40B4-BE49-F238E27FC236}">
                      <a16:creationId xmlns:a16="http://schemas.microsoft.com/office/drawing/2014/main" id="{17A75F15-1F70-EB33-5C23-91F5906C03D4}"/>
                    </a:ext>
                  </a:extLst>
                </p14:cNvPr>
                <p14:cNvContentPartPr/>
                <p14:nvPr/>
              </p14:nvContentPartPr>
              <p14:xfrm>
                <a:off x="9667184" y="5943595"/>
                <a:ext cx="252000" cy="189360"/>
              </p14:xfrm>
            </p:contentPart>
          </mc:Choice>
          <mc:Fallback xmlns="">
            <p:pic>
              <p:nvPicPr>
                <p:cNvPr id="154" name="Ink 153">
                  <a:extLst>
                    <a:ext uri="{FF2B5EF4-FFF2-40B4-BE49-F238E27FC236}">
                      <a16:creationId xmlns:a16="http://schemas.microsoft.com/office/drawing/2014/main" id="{17A75F15-1F70-EB33-5C23-91F5906C03D4}"/>
                    </a:ext>
                  </a:extLst>
                </p:cNvPr>
                <p:cNvPicPr/>
                <p:nvPr/>
              </p:nvPicPr>
              <p:blipFill>
                <a:blip r:embed="rId45"/>
                <a:stretch>
                  <a:fillRect/>
                </a:stretch>
              </p:blipFill>
              <p:spPr>
                <a:xfrm>
                  <a:off x="9647024" y="5923075"/>
                  <a:ext cx="293040" cy="230040"/>
                </a:xfrm>
                <a:prstGeom prst="rect">
                  <a:avLst/>
                </a:prstGeom>
              </p:spPr>
            </p:pic>
          </mc:Fallback>
        </mc:AlternateContent>
      </p:grpSp>
      <p:grpSp>
        <p:nvGrpSpPr>
          <p:cNvPr id="162" name="Group 161">
            <a:extLst>
              <a:ext uri="{FF2B5EF4-FFF2-40B4-BE49-F238E27FC236}">
                <a16:creationId xmlns:a16="http://schemas.microsoft.com/office/drawing/2014/main" id="{E1DD2D1A-022E-AAD7-94E6-D50D202F1C33}"/>
              </a:ext>
            </a:extLst>
          </p:cNvPr>
          <p:cNvGrpSpPr/>
          <p:nvPr/>
        </p:nvGrpSpPr>
        <p:grpSpPr>
          <a:xfrm>
            <a:off x="11151464" y="3862795"/>
            <a:ext cx="212400" cy="371160"/>
            <a:chOff x="11151464" y="3862795"/>
            <a:chExt cx="212400" cy="371160"/>
          </a:xfrm>
        </p:grpSpPr>
        <mc:AlternateContent xmlns:mc="http://schemas.openxmlformats.org/markup-compatibility/2006" xmlns:p14="http://schemas.microsoft.com/office/powerpoint/2010/main">
          <mc:Choice Requires="p14">
            <p:contentPart p14:bwMode="auto" r:id="rId46">
              <p14:nvContentPartPr>
                <p14:cNvPr id="157" name="Ink 156">
                  <a:extLst>
                    <a:ext uri="{FF2B5EF4-FFF2-40B4-BE49-F238E27FC236}">
                      <a16:creationId xmlns:a16="http://schemas.microsoft.com/office/drawing/2014/main" id="{C78A38FC-0AC0-60FB-3E0C-57271A9B76AE}"/>
                    </a:ext>
                  </a:extLst>
                </p14:cNvPr>
                <p14:cNvContentPartPr/>
                <p14:nvPr/>
              </p14:nvContentPartPr>
              <p14:xfrm>
                <a:off x="11151464" y="3862795"/>
                <a:ext cx="199080" cy="371160"/>
              </p14:xfrm>
            </p:contentPart>
          </mc:Choice>
          <mc:Fallback xmlns="">
            <p:pic>
              <p:nvPicPr>
                <p:cNvPr id="157" name="Ink 156">
                  <a:extLst>
                    <a:ext uri="{FF2B5EF4-FFF2-40B4-BE49-F238E27FC236}">
                      <a16:creationId xmlns:a16="http://schemas.microsoft.com/office/drawing/2014/main" id="{C78A38FC-0AC0-60FB-3E0C-57271A9B76AE}"/>
                    </a:ext>
                  </a:extLst>
                </p:cNvPr>
                <p:cNvPicPr/>
                <p:nvPr/>
              </p:nvPicPr>
              <p:blipFill>
                <a:blip r:embed="rId47"/>
                <a:stretch>
                  <a:fillRect/>
                </a:stretch>
              </p:blipFill>
              <p:spPr>
                <a:xfrm>
                  <a:off x="11131304" y="3842275"/>
                  <a:ext cx="2397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8" name="Ink 157">
                  <a:extLst>
                    <a:ext uri="{FF2B5EF4-FFF2-40B4-BE49-F238E27FC236}">
                      <a16:creationId xmlns:a16="http://schemas.microsoft.com/office/drawing/2014/main" id="{BF449611-1EC2-186D-DA9A-4E2E776D2F1E}"/>
                    </a:ext>
                  </a:extLst>
                </p14:cNvPr>
                <p14:cNvContentPartPr/>
                <p14:nvPr/>
              </p14:nvContentPartPr>
              <p14:xfrm>
                <a:off x="11178104" y="3869635"/>
                <a:ext cx="185760" cy="202320"/>
              </p14:xfrm>
            </p:contentPart>
          </mc:Choice>
          <mc:Fallback xmlns="">
            <p:pic>
              <p:nvPicPr>
                <p:cNvPr id="158" name="Ink 157">
                  <a:extLst>
                    <a:ext uri="{FF2B5EF4-FFF2-40B4-BE49-F238E27FC236}">
                      <a16:creationId xmlns:a16="http://schemas.microsoft.com/office/drawing/2014/main" id="{BF449611-1EC2-186D-DA9A-4E2E776D2F1E}"/>
                    </a:ext>
                  </a:extLst>
                </p:cNvPr>
                <p:cNvPicPr/>
                <p:nvPr/>
              </p:nvPicPr>
              <p:blipFill>
                <a:blip r:embed="rId49"/>
                <a:stretch>
                  <a:fillRect/>
                </a:stretch>
              </p:blipFill>
              <p:spPr>
                <a:xfrm>
                  <a:off x="11157584" y="3849475"/>
                  <a:ext cx="2268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163" name="Ink 162">
                <a:extLst>
                  <a:ext uri="{FF2B5EF4-FFF2-40B4-BE49-F238E27FC236}">
                    <a16:creationId xmlns:a16="http://schemas.microsoft.com/office/drawing/2014/main" id="{EE3394E4-5A11-F576-8E0F-71F6F7D9FF9A}"/>
                  </a:ext>
                </a:extLst>
              </p14:cNvPr>
              <p14:cNvContentPartPr/>
              <p14:nvPr/>
            </p14:nvContentPartPr>
            <p14:xfrm>
              <a:off x="9256424" y="6715075"/>
              <a:ext cx="119520" cy="146880"/>
            </p14:xfrm>
          </p:contentPart>
        </mc:Choice>
        <mc:Fallback xmlns="">
          <p:pic>
            <p:nvPicPr>
              <p:cNvPr id="163" name="Ink 162">
                <a:extLst>
                  <a:ext uri="{FF2B5EF4-FFF2-40B4-BE49-F238E27FC236}">
                    <a16:creationId xmlns:a16="http://schemas.microsoft.com/office/drawing/2014/main" id="{EE3394E4-5A11-F576-8E0F-71F6F7D9FF9A}"/>
                  </a:ext>
                </a:extLst>
              </p:cNvPr>
              <p:cNvPicPr/>
              <p:nvPr/>
            </p:nvPicPr>
            <p:blipFill>
              <a:blip r:embed="rId51"/>
              <a:stretch>
                <a:fillRect/>
              </a:stretch>
            </p:blipFill>
            <p:spPr>
              <a:xfrm>
                <a:off x="9235904" y="6694555"/>
                <a:ext cx="1605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4" name="Ink 163">
                <a:extLst>
                  <a:ext uri="{FF2B5EF4-FFF2-40B4-BE49-F238E27FC236}">
                    <a16:creationId xmlns:a16="http://schemas.microsoft.com/office/drawing/2014/main" id="{4AC0C1DB-76AF-3195-323B-E0E21CF1BD6A}"/>
                  </a:ext>
                </a:extLst>
              </p14:cNvPr>
              <p14:cNvContentPartPr/>
              <p14:nvPr/>
            </p14:nvContentPartPr>
            <p14:xfrm>
              <a:off x="11363504" y="3650755"/>
              <a:ext cx="106200" cy="153000"/>
            </p14:xfrm>
          </p:contentPart>
        </mc:Choice>
        <mc:Fallback xmlns="">
          <p:pic>
            <p:nvPicPr>
              <p:cNvPr id="164" name="Ink 163">
                <a:extLst>
                  <a:ext uri="{FF2B5EF4-FFF2-40B4-BE49-F238E27FC236}">
                    <a16:creationId xmlns:a16="http://schemas.microsoft.com/office/drawing/2014/main" id="{4AC0C1DB-76AF-3195-323B-E0E21CF1BD6A}"/>
                  </a:ext>
                </a:extLst>
              </p:cNvPr>
              <p:cNvPicPr/>
              <p:nvPr/>
            </p:nvPicPr>
            <p:blipFill>
              <a:blip r:embed="rId53"/>
              <a:stretch>
                <a:fillRect/>
              </a:stretch>
            </p:blipFill>
            <p:spPr>
              <a:xfrm>
                <a:off x="11343344" y="3630595"/>
                <a:ext cx="147240" cy="193680"/>
              </a:xfrm>
              <a:prstGeom prst="rect">
                <a:avLst/>
              </a:prstGeom>
            </p:spPr>
          </p:pic>
        </mc:Fallback>
      </mc:AlternateContent>
      <p:grpSp>
        <p:nvGrpSpPr>
          <p:cNvPr id="193" name="Group 192">
            <a:extLst>
              <a:ext uri="{FF2B5EF4-FFF2-40B4-BE49-F238E27FC236}">
                <a16:creationId xmlns:a16="http://schemas.microsoft.com/office/drawing/2014/main" id="{E5AAA16F-178E-4F50-EEFC-12AF7E17CD11}"/>
              </a:ext>
            </a:extLst>
          </p:cNvPr>
          <p:cNvGrpSpPr/>
          <p:nvPr/>
        </p:nvGrpSpPr>
        <p:grpSpPr>
          <a:xfrm>
            <a:off x="6457800" y="5574720"/>
            <a:ext cx="724320" cy="768960"/>
            <a:chOff x="6457800" y="5574720"/>
            <a:chExt cx="724320" cy="768960"/>
          </a:xfrm>
        </p:grpSpPr>
        <mc:AlternateContent xmlns:mc="http://schemas.openxmlformats.org/markup-compatibility/2006" xmlns:p14="http://schemas.microsoft.com/office/powerpoint/2010/main">
          <mc:Choice Requires="p14">
            <p:contentPart p14:bwMode="auto" r:id="rId54">
              <p14:nvContentPartPr>
                <p14:cNvPr id="17" name="Ink 16">
                  <a:extLst>
                    <a:ext uri="{FF2B5EF4-FFF2-40B4-BE49-F238E27FC236}">
                      <a16:creationId xmlns:a16="http://schemas.microsoft.com/office/drawing/2014/main" id="{2EEAC9F1-45EB-F842-2DFE-42100CD4093B}"/>
                    </a:ext>
                  </a:extLst>
                </p14:cNvPr>
                <p14:cNvContentPartPr/>
                <p14:nvPr/>
              </p14:nvContentPartPr>
              <p14:xfrm>
                <a:off x="6457800" y="6076560"/>
                <a:ext cx="267120" cy="266760"/>
              </p14:xfrm>
            </p:contentPart>
          </mc:Choice>
          <mc:Fallback xmlns="">
            <p:pic>
              <p:nvPicPr>
                <p:cNvPr id="17" name="Ink 16">
                  <a:extLst>
                    <a:ext uri="{FF2B5EF4-FFF2-40B4-BE49-F238E27FC236}">
                      <a16:creationId xmlns:a16="http://schemas.microsoft.com/office/drawing/2014/main" id="{2EEAC9F1-45EB-F842-2DFE-42100CD4093B}"/>
                    </a:ext>
                  </a:extLst>
                </p:cNvPr>
                <p:cNvPicPr/>
                <p:nvPr/>
              </p:nvPicPr>
              <p:blipFill>
                <a:blip r:embed="rId55"/>
                <a:stretch>
                  <a:fillRect/>
                </a:stretch>
              </p:blipFill>
              <p:spPr>
                <a:xfrm>
                  <a:off x="6437280" y="6056400"/>
                  <a:ext cx="3078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 name="Ink 17">
                  <a:extLst>
                    <a:ext uri="{FF2B5EF4-FFF2-40B4-BE49-F238E27FC236}">
                      <a16:creationId xmlns:a16="http://schemas.microsoft.com/office/drawing/2014/main" id="{CFB081EB-4B66-94FD-A7E7-B72995C65D03}"/>
                    </a:ext>
                  </a:extLst>
                </p14:cNvPr>
                <p14:cNvContentPartPr/>
                <p14:nvPr/>
              </p14:nvContentPartPr>
              <p14:xfrm>
                <a:off x="6584880" y="6089160"/>
                <a:ext cx="152640" cy="159120"/>
              </p14:xfrm>
            </p:contentPart>
          </mc:Choice>
          <mc:Fallback xmlns="">
            <p:pic>
              <p:nvPicPr>
                <p:cNvPr id="18" name="Ink 17">
                  <a:extLst>
                    <a:ext uri="{FF2B5EF4-FFF2-40B4-BE49-F238E27FC236}">
                      <a16:creationId xmlns:a16="http://schemas.microsoft.com/office/drawing/2014/main" id="{CFB081EB-4B66-94FD-A7E7-B72995C65D03}"/>
                    </a:ext>
                  </a:extLst>
                </p:cNvPr>
                <p:cNvPicPr/>
                <p:nvPr/>
              </p:nvPicPr>
              <p:blipFill>
                <a:blip r:embed="rId57"/>
                <a:stretch>
                  <a:fillRect/>
                </a:stretch>
              </p:blipFill>
              <p:spPr>
                <a:xfrm>
                  <a:off x="6564360" y="6068640"/>
                  <a:ext cx="1936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09EFA866-FFFA-052D-07F8-2E5CADDE3B60}"/>
                    </a:ext>
                  </a:extLst>
                </p14:cNvPr>
                <p14:cNvContentPartPr/>
                <p14:nvPr/>
              </p14:nvContentPartPr>
              <p14:xfrm>
                <a:off x="6584880" y="6096000"/>
                <a:ext cx="165600" cy="152640"/>
              </p14:xfrm>
            </p:contentPart>
          </mc:Choice>
          <mc:Fallback xmlns="">
            <p:pic>
              <p:nvPicPr>
                <p:cNvPr id="34" name="Ink 33">
                  <a:extLst>
                    <a:ext uri="{FF2B5EF4-FFF2-40B4-BE49-F238E27FC236}">
                      <a16:creationId xmlns:a16="http://schemas.microsoft.com/office/drawing/2014/main" id="{09EFA866-FFFA-052D-07F8-2E5CADDE3B60}"/>
                    </a:ext>
                  </a:extLst>
                </p:cNvPr>
                <p:cNvPicPr/>
                <p:nvPr/>
              </p:nvPicPr>
              <p:blipFill>
                <a:blip r:embed="rId59"/>
                <a:stretch>
                  <a:fillRect/>
                </a:stretch>
              </p:blipFill>
              <p:spPr>
                <a:xfrm>
                  <a:off x="6564360" y="6075480"/>
                  <a:ext cx="2062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E77EC1A8-D185-82F0-B2E9-B53BB97FE7F4}"/>
                    </a:ext>
                  </a:extLst>
                </p14:cNvPr>
                <p14:cNvContentPartPr/>
                <p14:nvPr/>
              </p14:nvContentPartPr>
              <p14:xfrm>
                <a:off x="6495960" y="6102120"/>
                <a:ext cx="203400" cy="241560"/>
              </p14:xfrm>
            </p:contentPart>
          </mc:Choice>
          <mc:Fallback xmlns="">
            <p:pic>
              <p:nvPicPr>
                <p:cNvPr id="35" name="Ink 34">
                  <a:extLst>
                    <a:ext uri="{FF2B5EF4-FFF2-40B4-BE49-F238E27FC236}">
                      <a16:creationId xmlns:a16="http://schemas.microsoft.com/office/drawing/2014/main" id="{E77EC1A8-D185-82F0-B2E9-B53BB97FE7F4}"/>
                    </a:ext>
                  </a:extLst>
                </p:cNvPr>
                <p:cNvPicPr/>
                <p:nvPr/>
              </p:nvPicPr>
              <p:blipFill>
                <a:blip r:embed="rId61"/>
                <a:stretch>
                  <a:fillRect/>
                </a:stretch>
              </p:blipFill>
              <p:spPr>
                <a:xfrm>
                  <a:off x="6475440" y="6081600"/>
                  <a:ext cx="2444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4" name="Ink 23">
                  <a:extLst>
                    <a:ext uri="{FF2B5EF4-FFF2-40B4-BE49-F238E27FC236}">
                      <a16:creationId xmlns:a16="http://schemas.microsoft.com/office/drawing/2014/main" id="{6783DFD4-56A6-9F6A-C2F7-53D3BA8D72D0}"/>
                    </a:ext>
                  </a:extLst>
                </p14:cNvPr>
                <p14:cNvContentPartPr/>
                <p14:nvPr/>
              </p14:nvContentPartPr>
              <p14:xfrm>
                <a:off x="6915000" y="5574720"/>
                <a:ext cx="267120" cy="273600"/>
              </p14:xfrm>
            </p:contentPart>
          </mc:Choice>
          <mc:Fallback xmlns="">
            <p:pic>
              <p:nvPicPr>
                <p:cNvPr id="24" name="Ink 23">
                  <a:extLst>
                    <a:ext uri="{FF2B5EF4-FFF2-40B4-BE49-F238E27FC236}">
                      <a16:creationId xmlns:a16="http://schemas.microsoft.com/office/drawing/2014/main" id="{6783DFD4-56A6-9F6A-C2F7-53D3BA8D72D0}"/>
                    </a:ext>
                  </a:extLst>
                </p:cNvPr>
                <p:cNvPicPr/>
                <p:nvPr/>
              </p:nvPicPr>
              <p:blipFill>
                <a:blip r:embed="rId63"/>
                <a:stretch>
                  <a:fillRect/>
                </a:stretch>
              </p:blipFill>
              <p:spPr>
                <a:xfrm>
                  <a:off x="6899880" y="5559600"/>
                  <a:ext cx="2977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5" name="Ink 24">
                  <a:extLst>
                    <a:ext uri="{FF2B5EF4-FFF2-40B4-BE49-F238E27FC236}">
                      <a16:creationId xmlns:a16="http://schemas.microsoft.com/office/drawing/2014/main" id="{A62EF404-6870-8F69-0EE2-22187EEB6995}"/>
                    </a:ext>
                  </a:extLst>
                </p14:cNvPr>
                <p14:cNvContentPartPr/>
                <p14:nvPr/>
              </p14:nvContentPartPr>
              <p14:xfrm>
                <a:off x="6902400" y="5695680"/>
                <a:ext cx="165600" cy="190440"/>
              </p14:xfrm>
            </p:contentPart>
          </mc:Choice>
          <mc:Fallback xmlns="">
            <p:pic>
              <p:nvPicPr>
                <p:cNvPr id="25" name="Ink 24">
                  <a:extLst>
                    <a:ext uri="{FF2B5EF4-FFF2-40B4-BE49-F238E27FC236}">
                      <a16:creationId xmlns:a16="http://schemas.microsoft.com/office/drawing/2014/main" id="{A62EF404-6870-8F69-0EE2-22187EEB6995}"/>
                    </a:ext>
                  </a:extLst>
                </p:cNvPr>
                <p:cNvPicPr/>
                <p:nvPr/>
              </p:nvPicPr>
              <p:blipFill>
                <a:blip r:embed="rId65"/>
                <a:stretch>
                  <a:fillRect/>
                </a:stretch>
              </p:blipFill>
              <p:spPr>
                <a:xfrm>
                  <a:off x="6886920" y="5680560"/>
                  <a:ext cx="1958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id="{49FB7B98-1522-9338-484D-0419E7EC903A}"/>
                    </a:ext>
                  </a:extLst>
                </p14:cNvPr>
                <p14:cNvContentPartPr/>
                <p14:nvPr/>
              </p14:nvContentPartPr>
              <p14:xfrm>
                <a:off x="6882600" y="5606760"/>
                <a:ext cx="286920" cy="254520"/>
              </p14:xfrm>
            </p:contentPart>
          </mc:Choice>
          <mc:Fallback xmlns="">
            <p:pic>
              <p:nvPicPr>
                <p:cNvPr id="36" name="Ink 35">
                  <a:extLst>
                    <a:ext uri="{FF2B5EF4-FFF2-40B4-BE49-F238E27FC236}">
                      <a16:creationId xmlns:a16="http://schemas.microsoft.com/office/drawing/2014/main" id="{49FB7B98-1522-9338-484D-0419E7EC903A}"/>
                    </a:ext>
                  </a:extLst>
                </p:cNvPr>
                <p:cNvPicPr/>
                <p:nvPr/>
              </p:nvPicPr>
              <p:blipFill>
                <a:blip r:embed="rId67"/>
                <a:stretch>
                  <a:fillRect/>
                </a:stretch>
              </p:blipFill>
              <p:spPr>
                <a:xfrm>
                  <a:off x="6862080" y="5586240"/>
                  <a:ext cx="3276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id="{EBBF719B-EA4F-8FDF-D569-D2CF1C260A83}"/>
                    </a:ext>
                  </a:extLst>
                </p14:cNvPr>
                <p14:cNvContentPartPr/>
                <p14:nvPr/>
              </p14:nvContentPartPr>
              <p14:xfrm>
                <a:off x="6915000" y="5714400"/>
                <a:ext cx="165600" cy="172080"/>
              </p14:xfrm>
            </p:contentPart>
          </mc:Choice>
          <mc:Fallback xmlns="">
            <p:pic>
              <p:nvPicPr>
                <p:cNvPr id="37" name="Ink 36">
                  <a:extLst>
                    <a:ext uri="{FF2B5EF4-FFF2-40B4-BE49-F238E27FC236}">
                      <a16:creationId xmlns:a16="http://schemas.microsoft.com/office/drawing/2014/main" id="{EBBF719B-EA4F-8FDF-D569-D2CF1C260A83}"/>
                    </a:ext>
                  </a:extLst>
                </p:cNvPr>
                <p:cNvPicPr/>
                <p:nvPr/>
              </p:nvPicPr>
              <p:blipFill>
                <a:blip r:embed="rId69"/>
                <a:stretch>
                  <a:fillRect/>
                </a:stretch>
              </p:blipFill>
              <p:spPr>
                <a:xfrm>
                  <a:off x="6894480" y="5693880"/>
                  <a:ext cx="2062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5" name="Ink 184">
                  <a:extLst>
                    <a:ext uri="{FF2B5EF4-FFF2-40B4-BE49-F238E27FC236}">
                      <a16:creationId xmlns:a16="http://schemas.microsoft.com/office/drawing/2014/main" id="{D51279E1-B61F-4250-36D2-2597A363474E}"/>
                    </a:ext>
                  </a:extLst>
                </p14:cNvPr>
                <p14:cNvContentPartPr/>
                <p14:nvPr/>
              </p14:nvContentPartPr>
              <p14:xfrm>
                <a:off x="6977264" y="6042595"/>
                <a:ext cx="39960" cy="255960"/>
              </p14:xfrm>
            </p:contentPart>
          </mc:Choice>
          <mc:Fallback xmlns="">
            <p:pic>
              <p:nvPicPr>
                <p:cNvPr id="185" name="Ink 184">
                  <a:extLst>
                    <a:ext uri="{FF2B5EF4-FFF2-40B4-BE49-F238E27FC236}">
                      <a16:creationId xmlns:a16="http://schemas.microsoft.com/office/drawing/2014/main" id="{D51279E1-B61F-4250-36D2-2597A363474E}"/>
                    </a:ext>
                  </a:extLst>
                </p:cNvPr>
                <p:cNvPicPr/>
                <p:nvPr/>
              </p:nvPicPr>
              <p:blipFill>
                <a:blip r:embed="rId71"/>
                <a:stretch>
                  <a:fillRect/>
                </a:stretch>
              </p:blipFill>
              <p:spPr>
                <a:xfrm>
                  <a:off x="6956744" y="6022075"/>
                  <a:ext cx="810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6" name="Ink 185">
                  <a:extLst>
                    <a:ext uri="{FF2B5EF4-FFF2-40B4-BE49-F238E27FC236}">
                      <a16:creationId xmlns:a16="http://schemas.microsoft.com/office/drawing/2014/main" id="{E887E750-39BC-7169-5EEB-1693AAE8DD11}"/>
                    </a:ext>
                  </a:extLst>
                </p14:cNvPr>
                <p14:cNvContentPartPr/>
                <p14:nvPr/>
              </p14:nvContentPartPr>
              <p14:xfrm>
                <a:off x="6963944" y="5989675"/>
                <a:ext cx="166680" cy="165960"/>
              </p14:xfrm>
            </p:contentPart>
          </mc:Choice>
          <mc:Fallback xmlns="">
            <p:pic>
              <p:nvPicPr>
                <p:cNvPr id="186" name="Ink 185">
                  <a:extLst>
                    <a:ext uri="{FF2B5EF4-FFF2-40B4-BE49-F238E27FC236}">
                      <a16:creationId xmlns:a16="http://schemas.microsoft.com/office/drawing/2014/main" id="{E887E750-39BC-7169-5EEB-1693AAE8DD11}"/>
                    </a:ext>
                  </a:extLst>
                </p:cNvPr>
                <p:cNvPicPr/>
                <p:nvPr/>
              </p:nvPicPr>
              <p:blipFill>
                <a:blip r:embed="rId73"/>
                <a:stretch>
                  <a:fillRect/>
                </a:stretch>
              </p:blipFill>
              <p:spPr>
                <a:xfrm>
                  <a:off x="6943424" y="5969155"/>
                  <a:ext cx="207360" cy="207000"/>
                </a:xfrm>
                <a:prstGeom prst="rect">
                  <a:avLst/>
                </a:prstGeom>
              </p:spPr>
            </p:pic>
          </mc:Fallback>
        </mc:AlternateContent>
      </p:grpSp>
      <p:grpSp>
        <p:nvGrpSpPr>
          <p:cNvPr id="192" name="Group 191">
            <a:extLst>
              <a:ext uri="{FF2B5EF4-FFF2-40B4-BE49-F238E27FC236}">
                <a16:creationId xmlns:a16="http://schemas.microsoft.com/office/drawing/2014/main" id="{EF272C00-FF30-4569-339B-92FB53583685}"/>
              </a:ext>
            </a:extLst>
          </p:cNvPr>
          <p:cNvGrpSpPr/>
          <p:nvPr/>
        </p:nvGrpSpPr>
        <p:grpSpPr>
          <a:xfrm>
            <a:off x="8261040" y="4082520"/>
            <a:ext cx="651224" cy="336835"/>
            <a:chOff x="8261040" y="4082520"/>
            <a:chExt cx="651224" cy="336835"/>
          </a:xfrm>
        </p:grpSpPr>
        <mc:AlternateContent xmlns:mc="http://schemas.openxmlformats.org/markup-compatibility/2006" xmlns:p14="http://schemas.microsoft.com/office/powerpoint/2010/main">
          <mc:Choice Requires="p14">
            <p:contentPart p14:bwMode="auto" r:id="rId74">
              <p14:nvContentPartPr>
                <p14:cNvPr id="27" name="Ink 26">
                  <a:extLst>
                    <a:ext uri="{FF2B5EF4-FFF2-40B4-BE49-F238E27FC236}">
                      <a16:creationId xmlns:a16="http://schemas.microsoft.com/office/drawing/2014/main" id="{A5D0AA1E-CE63-2F1D-2AB0-78F2B803AB4F}"/>
                    </a:ext>
                  </a:extLst>
                </p14:cNvPr>
                <p14:cNvContentPartPr/>
                <p14:nvPr/>
              </p14:nvContentPartPr>
              <p14:xfrm>
                <a:off x="8261040" y="4133280"/>
                <a:ext cx="279720" cy="279720"/>
              </p14:xfrm>
            </p:contentPart>
          </mc:Choice>
          <mc:Fallback xmlns="">
            <p:pic>
              <p:nvPicPr>
                <p:cNvPr id="27" name="Ink 26">
                  <a:extLst>
                    <a:ext uri="{FF2B5EF4-FFF2-40B4-BE49-F238E27FC236}">
                      <a16:creationId xmlns:a16="http://schemas.microsoft.com/office/drawing/2014/main" id="{A5D0AA1E-CE63-2F1D-2AB0-78F2B803AB4F}"/>
                    </a:ext>
                  </a:extLst>
                </p:cNvPr>
                <p:cNvPicPr/>
                <p:nvPr/>
              </p:nvPicPr>
              <p:blipFill>
                <a:blip r:embed="rId75"/>
                <a:stretch>
                  <a:fillRect/>
                </a:stretch>
              </p:blipFill>
              <p:spPr>
                <a:xfrm>
                  <a:off x="8240880" y="4113120"/>
                  <a:ext cx="3204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8" name="Ink 27">
                  <a:extLst>
                    <a:ext uri="{FF2B5EF4-FFF2-40B4-BE49-F238E27FC236}">
                      <a16:creationId xmlns:a16="http://schemas.microsoft.com/office/drawing/2014/main" id="{E6251278-EE36-8159-850E-4C46F15F26EB}"/>
                    </a:ext>
                  </a:extLst>
                </p14:cNvPr>
                <p14:cNvContentPartPr/>
                <p14:nvPr/>
              </p14:nvContentPartPr>
              <p14:xfrm>
                <a:off x="8413680" y="4082520"/>
                <a:ext cx="152640" cy="193680"/>
              </p14:xfrm>
            </p:contentPart>
          </mc:Choice>
          <mc:Fallback xmlns="">
            <p:pic>
              <p:nvPicPr>
                <p:cNvPr id="28" name="Ink 27">
                  <a:extLst>
                    <a:ext uri="{FF2B5EF4-FFF2-40B4-BE49-F238E27FC236}">
                      <a16:creationId xmlns:a16="http://schemas.microsoft.com/office/drawing/2014/main" id="{E6251278-EE36-8159-850E-4C46F15F26EB}"/>
                    </a:ext>
                  </a:extLst>
                </p:cNvPr>
                <p:cNvPicPr/>
                <p:nvPr/>
              </p:nvPicPr>
              <p:blipFill>
                <a:blip r:embed="rId77"/>
                <a:stretch>
                  <a:fillRect/>
                </a:stretch>
              </p:blipFill>
              <p:spPr>
                <a:xfrm>
                  <a:off x="8393160" y="4062000"/>
                  <a:ext cx="193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7" name="Ink 186">
                  <a:extLst>
                    <a:ext uri="{FF2B5EF4-FFF2-40B4-BE49-F238E27FC236}">
                      <a16:creationId xmlns:a16="http://schemas.microsoft.com/office/drawing/2014/main" id="{6DA72B26-9DE6-67F0-32B0-778B23B27B5D}"/>
                    </a:ext>
                  </a:extLst>
                </p14:cNvPr>
                <p14:cNvContentPartPr/>
                <p14:nvPr/>
              </p14:nvContentPartPr>
              <p14:xfrm>
                <a:off x="8792744" y="4154035"/>
                <a:ext cx="13680" cy="265320"/>
              </p14:xfrm>
            </p:contentPart>
          </mc:Choice>
          <mc:Fallback xmlns="">
            <p:pic>
              <p:nvPicPr>
                <p:cNvPr id="187" name="Ink 186">
                  <a:extLst>
                    <a:ext uri="{FF2B5EF4-FFF2-40B4-BE49-F238E27FC236}">
                      <a16:creationId xmlns:a16="http://schemas.microsoft.com/office/drawing/2014/main" id="{6DA72B26-9DE6-67F0-32B0-778B23B27B5D}"/>
                    </a:ext>
                  </a:extLst>
                </p:cNvPr>
                <p:cNvPicPr/>
                <p:nvPr/>
              </p:nvPicPr>
              <p:blipFill>
                <a:blip r:embed="rId79"/>
                <a:stretch>
                  <a:fillRect/>
                </a:stretch>
              </p:blipFill>
              <p:spPr>
                <a:xfrm>
                  <a:off x="8772224" y="4133515"/>
                  <a:ext cx="543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8" name="Ink 187">
                  <a:extLst>
                    <a:ext uri="{FF2B5EF4-FFF2-40B4-BE49-F238E27FC236}">
                      <a16:creationId xmlns:a16="http://schemas.microsoft.com/office/drawing/2014/main" id="{15A180CA-1430-E0E1-7235-EB42D37265D2}"/>
                    </a:ext>
                  </a:extLst>
                </p14:cNvPr>
                <p14:cNvContentPartPr/>
                <p14:nvPr/>
              </p14:nvContentPartPr>
              <p14:xfrm>
                <a:off x="8806064" y="4183915"/>
                <a:ext cx="106200" cy="96120"/>
              </p14:xfrm>
            </p:contentPart>
          </mc:Choice>
          <mc:Fallback xmlns="">
            <p:pic>
              <p:nvPicPr>
                <p:cNvPr id="188" name="Ink 187">
                  <a:extLst>
                    <a:ext uri="{FF2B5EF4-FFF2-40B4-BE49-F238E27FC236}">
                      <a16:creationId xmlns:a16="http://schemas.microsoft.com/office/drawing/2014/main" id="{15A180CA-1430-E0E1-7235-EB42D37265D2}"/>
                    </a:ext>
                  </a:extLst>
                </p:cNvPr>
                <p:cNvPicPr/>
                <p:nvPr/>
              </p:nvPicPr>
              <p:blipFill>
                <a:blip r:embed="rId81"/>
                <a:stretch>
                  <a:fillRect/>
                </a:stretch>
              </p:blipFill>
              <p:spPr>
                <a:xfrm>
                  <a:off x="8785544" y="4163755"/>
                  <a:ext cx="14724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189" name="Ink 188">
                <a:extLst>
                  <a:ext uri="{FF2B5EF4-FFF2-40B4-BE49-F238E27FC236}">
                    <a16:creationId xmlns:a16="http://schemas.microsoft.com/office/drawing/2014/main" id="{61582228-E4BA-CE4D-B752-6DA5821D1238}"/>
                  </a:ext>
                </a:extLst>
              </p14:cNvPr>
              <p14:cNvContentPartPr/>
              <p14:nvPr/>
            </p14:nvContentPartPr>
            <p14:xfrm>
              <a:off x="11270624" y="4265995"/>
              <a:ext cx="146160" cy="318960"/>
            </p14:xfrm>
          </p:contentPart>
        </mc:Choice>
        <mc:Fallback xmlns="">
          <p:pic>
            <p:nvPicPr>
              <p:cNvPr id="189" name="Ink 188">
                <a:extLst>
                  <a:ext uri="{FF2B5EF4-FFF2-40B4-BE49-F238E27FC236}">
                    <a16:creationId xmlns:a16="http://schemas.microsoft.com/office/drawing/2014/main" id="{61582228-E4BA-CE4D-B752-6DA5821D1238}"/>
                  </a:ext>
                </a:extLst>
              </p:cNvPr>
              <p:cNvPicPr/>
              <p:nvPr/>
            </p:nvPicPr>
            <p:blipFill>
              <a:blip r:embed="rId83"/>
              <a:stretch>
                <a:fillRect/>
              </a:stretch>
            </p:blipFill>
            <p:spPr>
              <a:xfrm>
                <a:off x="11255504" y="4250875"/>
                <a:ext cx="176760" cy="349560"/>
              </a:xfrm>
              <a:prstGeom prst="rect">
                <a:avLst/>
              </a:prstGeom>
            </p:spPr>
          </p:pic>
        </mc:Fallback>
      </mc:AlternateContent>
      <p:grpSp>
        <p:nvGrpSpPr>
          <p:cNvPr id="191" name="Group 190">
            <a:extLst>
              <a:ext uri="{FF2B5EF4-FFF2-40B4-BE49-F238E27FC236}">
                <a16:creationId xmlns:a16="http://schemas.microsoft.com/office/drawing/2014/main" id="{BA88D989-F32D-11FD-3553-A583854788B8}"/>
              </a:ext>
            </a:extLst>
          </p:cNvPr>
          <p:cNvGrpSpPr/>
          <p:nvPr/>
        </p:nvGrpSpPr>
        <p:grpSpPr>
          <a:xfrm>
            <a:off x="9402224" y="6383515"/>
            <a:ext cx="570240" cy="329040"/>
            <a:chOff x="9402224" y="6383515"/>
            <a:chExt cx="570240" cy="329040"/>
          </a:xfrm>
        </p:grpSpPr>
        <mc:AlternateContent xmlns:mc="http://schemas.openxmlformats.org/markup-compatibility/2006" xmlns:p14="http://schemas.microsoft.com/office/powerpoint/2010/main">
          <mc:Choice Requires="p14">
            <p:contentPart p14:bwMode="auto" r:id="rId84">
              <p14:nvContentPartPr>
                <p14:cNvPr id="159" name="Ink 158">
                  <a:extLst>
                    <a:ext uri="{FF2B5EF4-FFF2-40B4-BE49-F238E27FC236}">
                      <a16:creationId xmlns:a16="http://schemas.microsoft.com/office/drawing/2014/main" id="{57B1F03E-6C6A-DB4B-7520-B412CE41B297}"/>
                    </a:ext>
                  </a:extLst>
                </p14:cNvPr>
                <p14:cNvContentPartPr/>
                <p14:nvPr/>
              </p14:nvContentPartPr>
              <p14:xfrm>
                <a:off x="9468464" y="6403675"/>
                <a:ext cx="132840" cy="235800"/>
              </p14:xfrm>
            </p:contentPart>
          </mc:Choice>
          <mc:Fallback xmlns="">
            <p:pic>
              <p:nvPicPr>
                <p:cNvPr id="159" name="Ink 158">
                  <a:extLst>
                    <a:ext uri="{FF2B5EF4-FFF2-40B4-BE49-F238E27FC236}">
                      <a16:creationId xmlns:a16="http://schemas.microsoft.com/office/drawing/2014/main" id="{57B1F03E-6C6A-DB4B-7520-B412CE41B297}"/>
                    </a:ext>
                  </a:extLst>
                </p:cNvPr>
                <p:cNvPicPr/>
                <p:nvPr/>
              </p:nvPicPr>
              <p:blipFill>
                <a:blip r:embed="rId85"/>
                <a:stretch>
                  <a:fillRect/>
                </a:stretch>
              </p:blipFill>
              <p:spPr>
                <a:xfrm>
                  <a:off x="9453344" y="6388195"/>
                  <a:ext cx="1634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0" name="Ink 159">
                  <a:extLst>
                    <a:ext uri="{FF2B5EF4-FFF2-40B4-BE49-F238E27FC236}">
                      <a16:creationId xmlns:a16="http://schemas.microsoft.com/office/drawing/2014/main" id="{A94A8269-60EB-0DDD-618C-D45544B1191F}"/>
                    </a:ext>
                  </a:extLst>
                </p14:cNvPr>
                <p14:cNvContentPartPr/>
                <p14:nvPr/>
              </p14:nvContentPartPr>
              <p14:xfrm>
                <a:off x="9402224" y="6519595"/>
                <a:ext cx="172800" cy="192960"/>
              </p14:xfrm>
            </p:contentPart>
          </mc:Choice>
          <mc:Fallback xmlns="">
            <p:pic>
              <p:nvPicPr>
                <p:cNvPr id="160" name="Ink 159">
                  <a:extLst>
                    <a:ext uri="{FF2B5EF4-FFF2-40B4-BE49-F238E27FC236}">
                      <a16:creationId xmlns:a16="http://schemas.microsoft.com/office/drawing/2014/main" id="{A94A8269-60EB-0DDD-618C-D45544B1191F}"/>
                    </a:ext>
                  </a:extLst>
                </p:cNvPr>
                <p:cNvPicPr/>
                <p:nvPr/>
              </p:nvPicPr>
              <p:blipFill>
                <a:blip r:embed="rId87"/>
                <a:stretch>
                  <a:fillRect/>
                </a:stretch>
              </p:blipFill>
              <p:spPr>
                <a:xfrm>
                  <a:off x="9387104" y="6504475"/>
                  <a:ext cx="203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0" name="Ink 189">
                  <a:extLst>
                    <a:ext uri="{FF2B5EF4-FFF2-40B4-BE49-F238E27FC236}">
                      <a16:creationId xmlns:a16="http://schemas.microsoft.com/office/drawing/2014/main" id="{6AEA21D6-827E-9A61-6AF0-8856472BC15A}"/>
                    </a:ext>
                  </a:extLst>
                </p14:cNvPr>
                <p14:cNvContentPartPr/>
                <p14:nvPr/>
              </p14:nvContentPartPr>
              <p14:xfrm>
                <a:off x="9826304" y="6383515"/>
                <a:ext cx="146160" cy="269640"/>
              </p14:xfrm>
            </p:contentPart>
          </mc:Choice>
          <mc:Fallback xmlns="">
            <p:pic>
              <p:nvPicPr>
                <p:cNvPr id="190" name="Ink 189">
                  <a:extLst>
                    <a:ext uri="{FF2B5EF4-FFF2-40B4-BE49-F238E27FC236}">
                      <a16:creationId xmlns:a16="http://schemas.microsoft.com/office/drawing/2014/main" id="{6AEA21D6-827E-9A61-6AF0-8856472BC15A}"/>
                    </a:ext>
                  </a:extLst>
                </p:cNvPr>
                <p:cNvPicPr/>
                <p:nvPr/>
              </p:nvPicPr>
              <p:blipFill>
                <a:blip r:embed="rId89"/>
                <a:stretch>
                  <a:fillRect/>
                </a:stretch>
              </p:blipFill>
              <p:spPr>
                <a:xfrm>
                  <a:off x="9811184" y="6368395"/>
                  <a:ext cx="176760" cy="300240"/>
                </a:xfrm>
                <a:prstGeom prst="rect">
                  <a:avLst/>
                </a:prstGeom>
              </p:spPr>
            </p:pic>
          </mc:Fallback>
        </mc:AlternateContent>
      </p:grpSp>
      <p:grpSp>
        <p:nvGrpSpPr>
          <p:cNvPr id="200" name="Group 199">
            <a:extLst>
              <a:ext uri="{FF2B5EF4-FFF2-40B4-BE49-F238E27FC236}">
                <a16:creationId xmlns:a16="http://schemas.microsoft.com/office/drawing/2014/main" id="{D2292C9F-4559-E505-E102-2B5F57C7A3DC}"/>
              </a:ext>
            </a:extLst>
          </p:cNvPr>
          <p:cNvGrpSpPr/>
          <p:nvPr/>
        </p:nvGrpSpPr>
        <p:grpSpPr>
          <a:xfrm>
            <a:off x="10541984" y="5360035"/>
            <a:ext cx="1001520" cy="305280"/>
            <a:chOff x="10541984" y="5360035"/>
            <a:chExt cx="1001520" cy="305280"/>
          </a:xfrm>
        </p:grpSpPr>
        <mc:AlternateContent xmlns:mc="http://schemas.openxmlformats.org/markup-compatibility/2006" xmlns:p14="http://schemas.microsoft.com/office/powerpoint/2010/main">
          <mc:Choice Requires="p14">
            <p:contentPart p14:bwMode="auto" r:id="rId90">
              <p14:nvContentPartPr>
                <p14:cNvPr id="194" name="Ink 193">
                  <a:extLst>
                    <a:ext uri="{FF2B5EF4-FFF2-40B4-BE49-F238E27FC236}">
                      <a16:creationId xmlns:a16="http://schemas.microsoft.com/office/drawing/2014/main" id="{1958DA29-9095-3C00-E5FC-97B2D3584936}"/>
                    </a:ext>
                  </a:extLst>
                </p14:cNvPr>
                <p14:cNvContentPartPr/>
                <p14:nvPr/>
              </p14:nvContentPartPr>
              <p14:xfrm>
                <a:off x="10541984" y="5360035"/>
                <a:ext cx="185760" cy="279000"/>
              </p14:xfrm>
            </p:contentPart>
          </mc:Choice>
          <mc:Fallback xmlns="">
            <p:pic>
              <p:nvPicPr>
                <p:cNvPr id="194" name="Ink 193">
                  <a:extLst>
                    <a:ext uri="{FF2B5EF4-FFF2-40B4-BE49-F238E27FC236}">
                      <a16:creationId xmlns:a16="http://schemas.microsoft.com/office/drawing/2014/main" id="{1958DA29-9095-3C00-E5FC-97B2D3584936}"/>
                    </a:ext>
                  </a:extLst>
                </p:cNvPr>
                <p:cNvPicPr/>
                <p:nvPr/>
              </p:nvPicPr>
              <p:blipFill>
                <a:blip r:embed="rId91"/>
                <a:stretch>
                  <a:fillRect/>
                </a:stretch>
              </p:blipFill>
              <p:spPr>
                <a:xfrm>
                  <a:off x="10521464" y="5339515"/>
                  <a:ext cx="2268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5" name="Ink 194">
                  <a:extLst>
                    <a:ext uri="{FF2B5EF4-FFF2-40B4-BE49-F238E27FC236}">
                      <a16:creationId xmlns:a16="http://schemas.microsoft.com/office/drawing/2014/main" id="{D7AF4503-D0B5-0711-2D4C-BFCBD5D65FA2}"/>
                    </a:ext>
                  </a:extLst>
                </p14:cNvPr>
                <p14:cNvContentPartPr/>
                <p14:nvPr/>
              </p14:nvContentPartPr>
              <p14:xfrm>
                <a:off x="10820264" y="5472715"/>
                <a:ext cx="172800" cy="33120"/>
              </p14:xfrm>
            </p:contentPart>
          </mc:Choice>
          <mc:Fallback xmlns="">
            <p:pic>
              <p:nvPicPr>
                <p:cNvPr id="195" name="Ink 194">
                  <a:extLst>
                    <a:ext uri="{FF2B5EF4-FFF2-40B4-BE49-F238E27FC236}">
                      <a16:creationId xmlns:a16="http://schemas.microsoft.com/office/drawing/2014/main" id="{D7AF4503-D0B5-0711-2D4C-BFCBD5D65FA2}"/>
                    </a:ext>
                  </a:extLst>
                </p:cNvPr>
                <p:cNvPicPr/>
                <p:nvPr/>
              </p:nvPicPr>
              <p:blipFill>
                <a:blip r:embed="rId93"/>
                <a:stretch>
                  <a:fillRect/>
                </a:stretch>
              </p:blipFill>
              <p:spPr>
                <a:xfrm>
                  <a:off x="10799744" y="5452195"/>
                  <a:ext cx="2134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96" name="Ink 195">
                  <a:extLst>
                    <a:ext uri="{FF2B5EF4-FFF2-40B4-BE49-F238E27FC236}">
                      <a16:creationId xmlns:a16="http://schemas.microsoft.com/office/drawing/2014/main" id="{E8D82D12-AA5F-A874-C052-57A62C4AF17C}"/>
                    </a:ext>
                  </a:extLst>
                </p14:cNvPr>
                <p14:cNvContentPartPr/>
                <p14:nvPr/>
              </p14:nvContentPartPr>
              <p14:xfrm>
                <a:off x="10846904" y="5565235"/>
                <a:ext cx="185760" cy="13680"/>
              </p14:xfrm>
            </p:contentPart>
          </mc:Choice>
          <mc:Fallback xmlns="">
            <p:pic>
              <p:nvPicPr>
                <p:cNvPr id="196" name="Ink 195">
                  <a:extLst>
                    <a:ext uri="{FF2B5EF4-FFF2-40B4-BE49-F238E27FC236}">
                      <a16:creationId xmlns:a16="http://schemas.microsoft.com/office/drawing/2014/main" id="{E8D82D12-AA5F-A874-C052-57A62C4AF17C}"/>
                    </a:ext>
                  </a:extLst>
                </p:cNvPr>
                <p:cNvPicPr/>
                <p:nvPr/>
              </p:nvPicPr>
              <p:blipFill>
                <a:blip r:embed="rId95"/>
                <a:stretch>
                  <a:fillRect/>
                </a:stretch>
              </p:blipFill>
              <p:spPr>
                <a:xfrm>
                  <a:off x="10826384" y="5545075"/>
                  <a:ext cx="2268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97" name="Ink 196">
                  <a:extLst>
                    <a:ext uri="{FF2B5EF4-FFF2-40B4-BE49-F238E27FC236}">
                      <a16:creationId xmlns:a16="http://schemas.microsoft.com/office/drawing/2014/main" id="{3FB40F4D-9380-7176-D03D-C3E838B798F7}"/>
                    </a:ext>
                  </a:extLst>
                </p14:cNvPr>
                <p14:cNvContentPartPr/>
                <p14:nvPr/>
              </p14:nvContentPartPr>
              <p14:xfrm>
                <a:off x="11151464" y="5552275"/>
                <a:ext cx="146160" cy="20160"/>
              </p14:xfrm>
            </p:contentPart>
          </mc:Choice>
          <mc:Fallback xmlns="">
            <p:pic>
              <p:nvPicPr>
                <p:cNvPr id="197" name="Ink 196">
                  <a:extLst>
                    <a:ext uri="{FF2B5EF4-FFF2-40B4-BE49-F238E27FC236}">
                      <a16:creationId xmlns:a16="http://schemas.microsoft.com/office/drawing/2014/main" id="{3FB40F4D-9380-7176-D03D-C3E838B798F7}"/>
                    </a:ext>
                  </a:extLst>
                </p:cNvPr>
                <p:cNvPicPr/>
                <p:nvPr/>
              </p:nvPicPr>
              <p:blipFill>
                <a:blip r:embed="rId97"/>
                <a:stretch>
                  <a:fillRect/>
                </a:stretch>
              </p:blipFill>
              <p:spPr>
                <a:xfrm>
                  <a:off x="11131304" y="5532115"/>
                  <a:ext cx="1868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98" name="Ink 197">
                  <a:extLst>
                    <a:ext uri="{FF2B5EF4-FFF2-40B4-BE49-F238E27FC236}">
                      <a16:creationId xmlns:a16="http://schemas.microsoft.com/office/drawing/2014/main" id="{26D5A182-7E91-5E07-4A2E-FBFF809DC045}"/>
                    </a:ext>
                  </a:extLst>
                </p14:cNvPr>
                <p14:cNvContentPartPr/>
                <p14:nvPr/>
              </p14:nvContentPartPr>
              <p14:xfrm>
                <a:off x="11416424" y="5393155"/>
                <a:ext cx="27000" cy="272160"/>
              </p14:xfrm>
            </p:contentPart>
          </mc:Choice>
          <mc:Fallback xmlns="">
            <p:pic>
              <p:nvPicPr>
                <p:cNvPr id="198" name="Ink 197">
                  <a:extLst>
                    <a:ext uri="{FF2B5EF4-FFF2-40B4-BE49-F238E27FC236}">
                      <a16:creationId xmlns:a16="http://schemas.microsoft.com/office/drawing/2014/main" id="{26D5A182-7E91-5E07-4A2E-FBFF809DC045}"/>
                    </a:ext>
                  </a:extLst>
                </p:cNvPr>
                <p:cNvPicPr/>
                <p:nvPr/>
              </p:nvPicPr>
              <p:blipFill>
                <a:blip r:embed="rId99"/>
                <a:stretch>
                  <a:fillRect/>
                </a:stretch>
              </p:blipFill>
              <p:spPr>
                <a:xfrm>
                  <a:off x="11401304" y="5378035"/>
                  <a:ext cx="572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99" name="Ink 198">
                  <a:extLst>
                    <a:ext uri="{FF2B5EF4-FFF2-40B4-BE49-F238E27FC236}">
                      <a16:creationId xmlns:a16="http://schemas.microsoft.com/office/drawing/2014/main" id="{1864ABDA-7585-D70D-CE7A-681CEB506F24}"/>
                    </a:ext>
                  </a:extLst>
                </p14:cNvPr>
                <p14:cNvContentPartPr/>
                <p14:nvPr/>
              </p14:nvContentPartPr>
              <p14:xfrm>
                <a:off x="11416424" y="5399635"/>
                <a:ext cx="127080" cy="159480"/>
              </p14:xfrm>
            </p:contentPart>
          </mc:Choice>
          <mc:Fallback xmlns="">
            <p:pic>
              <p:nvPicPr>
                <p:cNvPr id="199" name="Ink 198">
                  <a:extLst>
                    <a:ext uri="{FF2B5EF4-FFF2-40B4-BE49-F238E27FC236}">
                      <a16:creationId xmlns:a16="http://schemas.microsoft.com/office/drawing/2014/main" id="{1864ABDA-7585-D70D-CE7A-681CEB506F24}"/>
                    </a:ext>
                  </a:extLst>
                </p:cNvPr>
                <p:cNvPicPr/>
                <p:nvPr/>
              </p:nvPicPr>
              <p:blipFill>
                <a:blip r:embed="rId101"/>
                <a:stretch>
                  <a:fillRect/>
                </a:stretch>
              </p:blipFill>
              <p:spPr>
                <a:xfrm>
                  <a:off x="11401304" y="5384515"/>
                  <a:ext cx="157320" cy="190080"/>
                </a:xfrm>
                <a:prstGeom prst="rect">
                  <a:avLst/>
                </a:prstGeom>
              </p:spPr>
            </p:pic>
          </mc:Fallback>
        </mc:AlternateContent>
      </p:grpSp>
      <p:grpSp>
        <p:nvGrpSpPr>
          <p:cNvPr id="208" name="Group 207">
            <a:extLst>
              <a:ext uri="{FF2B5EF4-FFF2-40B4-BE49-F238E27FC236}">
                <a16:creationId xmlns:a16="http://schemas.microsoft.com/office/drawing/2014/main" id="{6A17FEEA-A649-0E6E-6AD7-4C72ED866356}"/>
              </a:ext>
            </a:extLst>
          </p:cNvPr>
          <p:cNvGrpSpPr/>
          <p:nvPr/>
        </p:nvGrpSpPr>
        <p:grpSpPr>
          <a:xfrm>
            <a:off x="6791504" y="4387440"/>
            <a:ext cx="1495456" cy="1225800"/>
            <a:chOff x="6791504" y="4387440"/>
            <a:chExt cx="1495456" cy="1225800"/>
          </a:xfrm>
        </p:grpSpPr>
        <mc:AlternateContent xmlns:mc="http://schemas.openxmlformats.org/markup-compatibility/2006" xmlns:p14="http://schemas.microsoft.com/office/powerpoint/2010/main">
          <mc:Choice Requires="p14">
            <p:contentPart p14:bwMode="auto" r:id="rId102">
              <p14:nvContentPartPr>
                <p14:cNvPr id="20" name="Ink 19">
                  <a:extLst>
                    <a:ext uri="{FF2B5EF4-FFF2-40B4-BE49-F238E27FC236}">
                      <a16:creationId xmlns:a16="http://schemas.microsoft.com/office/drawing/2014/main" id="{67E43B07-8908-7B73-3013-9946272AC69E}"/>
                    </a:ext>
                  </a:extLst>
                </p14:cNvPr>
                <p14:cNvContentPartPr/>
                <p14:nvPr/>
              </p14:nvContentPartPr>
              <p14:xfrm>
                <a:off x="7206960" y="5517840"/>
                <a:ext cx="76680" cy="95400"/>
              </p14:xfrm>
            </p:contentPart>
          </mc:Choice>
          <mc:Fallback xmlns="">
            <p:pic>
              <p:nvPicPr>
                <p:cNvPr id="20" name="Ink 19">
                  <a:extLst>
                    <a:ext uri="{FF2B5EF4-FFF2-40B4-BE49-F238E27FC236}">
                      <a16:creationId xmlns:a16="http://schemas.microsoft.com/office/drawing/2014/main" id="{67E43B07-8908-7B73-3013-9946272AC69E}"/>
                    </a:ext>
                  </a:extLst>
                </p:cNvPr>
                <p:cNvPicPr/>
                <p:nvPr/>
              </p:nvPicPr>
              <p:blipFill>
                <a:blip r:embed="rId103"/>
                <a:stretch>
                  <a:fillRect/>
                </a:stretch>
              </p:blipFill>
              <p:spPr>
                <a:xfrm>
                  <a:off x="7186800" y="5497680"/>
                  <a:ext cx="1173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 name="Ink 20">
                  <a:extLst>
                    <a:ext uri="{FF2B5EF4-FFF2-40B4-BE49-F238E27FC236}">
                      <a16:creationId xmlns:a16="http://schemas.microsoft.com/office/drawing/2014/main" id="{F0463E91-00E8-6032-F1EE-0AAEAE325D5D}"/>
                    </a:ext>
                  </a:extLst>
                </p14:cNvPr>
                <p14:cNvContentPartPr/>
                <p14:nvPr/>
              </p14:nvContentPartPr>
              <p14:xfrm>
                <a:off x="7283280" y="4491840"/>
                <a:ext cx="1003680" cy="1108800"/>
              </p14:xfrm>
            </p:contentPart>
          </mc:Choice>
          <mc:Fallback xmlns="">
            <p:pic>
              <p:nvPicPr>
                <p:cNvPr id="21" name="Ink 20">
                  <a:extLst>
                    <a:ext uri="{FF2B5EF4-FFF2-40B4-BE49-F238E27FC236}">
                      <a16:creationId xmlns:a16="http://schemas.microsoft.com/office/drawing/2014/main" id="{F0463E91-00E8-6032-F1EE-0AAEAE325D5D}"/>
                    </a:ext>
                  </a:extLst>
                </p:cNvPr>
                <p:cNvPicPr/>
                <p:nvPr/>
              </p:nvPicPr>
              <p:blipFill>
                <a:blip r:embed="rId105"/>
                <a:stretch>
                  <a:fillRect/>
                </a:stretch>
              </p:blipFill>
              <p:spPr>
                <a:xfrm>
                  <a:off x="7262760" y="4471320"/>
                  <a:ext cx="1044360" cy="1149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 name="Ink 21">
                  <a:extLst>
                    <a:ext uri="{FF2B5EF4-FFF2-40B4-BE49-F238E27FC236}">
                      <a16:creationId xmlns:a16="http://schemas.microsoft.com/office/drawing/2014/main" id="{1BCF3E49-0524-95CC-7163-F93EE579C0A6}"/>
                    </a:ext>
                  </a:extLst>
                </p14:cNvPr>
                <p14:cNvContentPartPr/>
                <p14:nvPr/>
              </p14:nvContentPartPr>
              <p14:xfrm>
                <a:off x="7194360" y="4387440"/>
                <a:ext cx="1092600" cy="1092600"/>
              </p14:xfrm>
            </p:contentPart>
          </mc:Choice>
          <mc:Fallback xmlns="">
            <p:pic>
              <p:nvPicPr>
                <p:cNvPr id="22" name="Ink 21">
                  <a:extLst>
                    <a:ext uri="{FF2B5EF4-FFF2-40B4-BE49-F238E27FC236}">
                      <a16:creationId xmlns:a16="http://schemas.microsoft.com/office/drawing/2014/main" id="{1BCF3E49-0524-95CC-7163-F93EE579C0A6}"/>
                    </a:ext>
                  </a:extLst>
                </p:cNvPr>
                <p:cNvPicPr/>
                <p:nvPr/>
              </p:nvPicPr>
              <p:blipFill>
                <a:blip r:embed="rId107"/>
                <a:stretch>
                  <a:fillRect/>
                </a:stretch>
              </p:blipFill>
              <p:spPr>
                <a:xfrm>
                  <a:off x="7173840" y="4367280"/>
                  <a:ext cx="1133280" cy="1133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1" name="Ink 200">
                  <a:extLst>
                    <a:ext uri="{FF2B5EF4-FFF2-40B4-BE49-F238E27FC236}">
                      <a16:creationId xmlns:a16="http://schemas.microsoft.com/office/drawing/2014/main" id="{15CEB559-9A75-B964-49C7-2F23CCA8B7F8}"/>
                    </a:ext>
                  </a:extLst>
                </p14:cNvPr>
                <p14:cNvContentPartPr/>
                <p14:nvPr/>
              </p14:nvContentPartPr>
              <p14:xfrm>
                <a:off x="6791504" y="4525195"/>
                <a:ext cx="53280" cy="265680"/>
              </p14:xfrm>
            </p:contentPart>
          </mc:Choice>
          <mc:Fallback xmlns="">
            <p:pic>
              <p:nvPicPr>
                <p:cNvPr id="201" name="Ink 200">
                  <a:extLst>
                    <a:ext uri="{FF2B5EF4-FFF2-40B4-BE49-F238E27FC236}">
                      <a16:creationId xmlns:a16="http://schemas.microsoft.com/office/drawing/2014/main" id="{15CEB559-9A75-B964-49C7-2F23CCA8B7F8}"/>
                    </a:ext>
                  </a:extLst>
                </p:cNvPr>
                <p:cNvPicPr/>
                <p:nvPr/>
              </p:nvPicPr>
              <p:blipFill>
                <a:blip r:embed="rId109"/>
                <a:stretch>
                  <a:fillRect/>
                </a:stretch>
              </p:blipFill>
              <p:spPr>
                <a:xfrm>
                  <a:off x="6771344" y="4504675"/>
                  <a:ext cx="9432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2" name="Ink 201">
                  <a:extLst>
                    <a:ext uri="{FF2B5EF4-FFF2-40B4-BE49-F238E27FC236}">
                      <a16:creationId xmlns:a16="http://schemas.microsoft.com/office/drawing/2014/main" id="{5CE463C2-8657-7727-7E1F-21FEE697F25E}"/>
                    </a:ext>
                  </a:extLst>
                </p14:cNvPr>
                <p14:cNvContentPartPr/>
                <p14:nvPr/>
              </p14:nvContentPartPr>
              <p14:xfrm>
                <a:off x="6818144" y="4465435"/>
                <a:ext cx="146160" cy="295920"/>
              </p14:xfrm>
            </p:contentPart>
          </mc:Choice>
          <mc:Fallback xmlns="">
            <p:pic>
              <p:nvPicPr>
                <p:cNvPr id="202" name="Ink 201">
                  <a:extLst>
                    <a:ext uri="{FF2B5EF4-FFF2-40B4-BE49-F238E27FC236}">
                      <a16:creationId xmlns:a16="http://schemas.microsoft.com/office/drawing/2014/main" id="{5CE463C2-8657-7727-7E1F-21FEE697F25E}"/>
                    </a:ext>
                  </a:extLst>
                </p:cNvPr>
                <p:cNvPicPr/>
                <p:nvPr/>
              </p:nvPicPr>
              <p:blipFill>
                <a:blip r:embed="rId111"/>
                <a:stretch>
                  <a:fillRect/>
                </a:stretch>
              </p:blipFill>
              <p:spPr>
                <a:xfrm>
                  <a:off x="6797624" y="4444915"/>
                  <a:ext cx="186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3" name="Ink 202">
                  <a:extLst>
                    <a:ext uri="{FF2B5EF4-FFF2-40B4-BE49-F238E27FC236}">
                      <a16:creationId xmlns:a16="http://schemas.microsoft.com/office/drawing/2014/main" id="{526D8D69-23C1-43AC-B038-CC58F7A0B2A1}"/>
                    </a:ext>
                  </a:extLst>
                </p14:cNvPr>
                <p14:cNvContentPartPr/>
                <p14:nvPr/>
              </p14:nvContentPartPr>
              <p14:xfrm>
                <a:off x="7056464" y="4631035"/>
                <a:ext cx="146160" cy="47160"/>
              </p14:xfrm>
            </p:contentPart>
          </mc:Choice>
          <mc:Fallback xmlns="">
            <p:pic>
              <p:nvPicPr>
                <p:cNvPr id="203" name="Ink 202">
                  <a:extLst>
                    <a:ext uri="{FF2B5EF4-FFF2-40B4-BE49-F238E27FC236}">
                      <a16:creationId xmlns:a16="http://schemas.microsoft.com/office/drawing/2014/main" id="{526D8D69-23C1-43AC-B038-CC58F7A0B2A1}"/>
                    </a:ext>
                  </a:extLst>
                </p:cNvPr>
                <p:cNvPicPr/>
                <p:nvPr/>
              </p:nvPicPr>
              <p:blipFill>
                <a:blip r:embed="rId113"/>
                <a:stretch>
                  <a:fillRect/>
                </a:stretch>
              </p:blipFill>
              <p:spPr>
                <a:xfrm>
                  <a:off x="7036304" y="4610875"/>
                  <a:ext cx="1868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4" name="Ink 203">
                  <a:extLst>
                    <a:ext uri="{FF2B5EF4-FFF2-40B4-BE49-F238E27FC236}">
                      <a16:creationId xmlns:a16="http://schemas.microsoft.com/office/drawing/2014/main" id="{04898CBA-8029-E528-8537-12F37B469D50}"/>
                    </a:ext>
                  </a:extLst>
                </p14:cNvPr>
                <p14:cNvContentPartPr/>
                <p14:nvPr/>
              </p14:nvContentPartPr>
              <p14:xfrm>
                <a:off x="7030184" y="4710595"/>
                <a:ext cx="199080" cy="29880"/>
              </p14:xfrm>
            </p:contentPart>
          </mc:Choice>
          <mc:Fallback xmlns="">
            <p:pic>
              <p:nvPicPr>
                <p:cNvPr id="204" name="Ink 203">
                  <a:extLst>
                    <a:ext uri="{FF2B5EF4-FFF2-40B4-BE49-F238E27FC236}">
                      <a16:creationId xmlns:a16="http://schemas.microsoft.com/office/drawing/2014/main" id="{04898CBA-8029-E528-8537-12F37B469D50}"/>
                    </a:ext>
                  </a:extLst>
                </p:cNvPr>
                <p:cNvPicPr/>
                <p:nvPr/>
              </p:nvPicPr>
              <p:blipFill>
                <a:blip r:embed="rId115"/>
                <a:stretch>
                  <a:fillRect/>
                </a:stretch>
              </p:blipFill>
              <p:spPr>
                <a:xfrm>
                  <a:off x="7009664" y="4690435"/>
                  <a:ext cx="2397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5" name="Ink 204">
                  <a:extLst>
                    <a:ext uri="{FF2B5EF4-FFF2-40B4-BE49-F238E27FC236}">
                      <a16:creationId xmlns:a16="http://schemas.microsoft.com/office/drawing/2014/main" id="{F694845E-306D-E0DF-9ABA-50270542B463}"/>
                    </a:ext>
                  </a:extLst>
                </p14:cNvPr>
                <p14:cNvContentPartPr/>
                <p14:nvPr/>
              </p14:nvContentPartPr>
              <p14:xfrm>
                <a:off x="7321784" y="4528075"/>
                <a:ext cx="39960" cy="169920"/>
              </p14:xfrm>
            </p:contentPart>
          </mc:Choice>
          <mc:Fallback xmlns="">
            <p:pic>
              <p:nvPicPr>
                <p:cNvPr id="205" name="Ink 204">
                  <a:extLst>
                    <a:ext uri="{FF2B5EF4-FFF2-40B4-BE49-F238E27FC236}">
                      <a16:creationId xmlns:a16="http://schemas.microsoft.com/office/drawing/2014/main" id="{F694845E-306D-E0DF-9ABA-50270542B463}"/>
                    </a:ext>
                  </a:extLst>
                </p:cNvPr>
                <p:cNvPicPr/>
                <p:nvPr/>
              </p:nvPicPr>
              <p:blipFill>
                <a:blip r:embed="rId117"/>
                <a:stretch>
                  <a:fillRect/>
                </a:stretch>
              </p:blipFill>
              <p:spPr>
                <a:xfrm>
                  <a:off x="7301264" y="4507915"/>
                  <a:ext cx="81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6" name="Ink 205">
                  <a:extLst>
                    <a:ext uri="{FF2B5EF4-FFF2-40B4-BE49-F238E27FC236}">
                      <a16:creationId xmlns:a16="http://schemas.microsoft.com/office/drawing/2014/main" id="{DA7DAB0F-9374-7995-D794-E5401435EB6C}"/>
                    </a:ext>
                  </a:extLst>
                </p14:cNvPr>
                <p14:cNvContentPartPr/>
                <p14:nvPr/>
              </p14:nvContentPartPr>
              <p14:xfrm>
                <a:off x="7321784" y="4512235"/>
                <a:ext cx="159480" cy="159120"/>
              </p14:xfrm>
            </p:contentPart>
          </mc:Choice>
          <mc:Fallback xmlns="">
            <p:pic>
              <p:nvPicPr>
                <p:cNvPr id="206" name="Ink 205">
                  <a:extLst>
                    <a:ext uri="{FF2B5EF4-FFF2-40B4-BE49-F238E27FC236}">
                      <a16:creationId xmlns:a16="http://schemas.microsoft.com/office/drawing/2014/main" id="{DA7DAB0F-9374-7995-D794-E5401435EB6C}"/>
                    </a:ext>
                  </a:extLst>
                </p:cNvPr>
                <p:cNvPicPr/>
                <p:nvPr/>
              </p:nvPicPr>
              <p:blipFill>
                <a:blip r:embed="rId119"/>
                <a:stretch>
                  <a:fillRect/>
                </a:stretch>
              </p:blipFill>
              <p:spPr>
                <a:xfrm>
                  <a:off x="7301264" y="4491715"/>
                  <a:ext cx="200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7" name="Ink 206">
                  <a:extLst>
                    <a:ext uri="{FF2B5EF4-FFF2-40B4-BE49-F238E27FC236}">
                      <a16:creationId xmlns:a16="http://schemas.microsoft.com/office/drawing/2014/main" id="{DBB69A8A-5EB1-796A-5328-14A90628B883}"/>
                    </a:ext>
                  </a:extLst>
                </p14:cNvPr>
                <p14:cNvContentPartPr/>
                <p14:nvPr/>
              </p14:nvContentPartPr>
              <p14:xfrm>
                <a:off x="7334744" y="4644355"/>
                <a:ext cx="53280" cy="212400"/>
              </p14:xfrm>
            </p:contentPart>
          </mc:Choice>
          <mc:Fallback xmlns="">
            <p:pic>
              <p:nvPicPr>
                <p:cNvPr id="207" name="Ink 206">
                  <a:extLst>
                    <a:ext uri="{FF2B5EF4-FFF2-40B4-BE49-F238E27FC236}">
                      <a16:creationId xmlns:a16="http://schemas.microsoft.com/office/drawing/2014/main" id="{DBB69A8A-5EB1-796A-5328-14A90628B883}"/>
                    </a:ext>
                  </a:extLst>
                </p:cNvPr>
                <p:cNvPicPr/>
                <p:nvPr/>
              </p:nvPicPr>
              <p:blipFill>
                <a:blip r:embed="rId121"/>
                <a:stretch>
                  <a:fillRect/>
                </a:stretch>
              </p:blipFill>
              <p:spPr>
                <a:xfrm>
                  <a:off x="7314584" y="4624195"/>
                  <a:ext cx="94320" cy="253080"/>
                </a:xfrm>
                <a:prstGeom prst="rect">
                  <a:avLst/>
                </a:prstGeom>
              </p:spPr>
            </p:pic>
          </mc:Fallback>
        </mc:AlternateContent>
      </p:grpSp>
    </p:spTree>
    <p:extLst>
      <p:ext uri="{BB962C8B-B14F-4D97-AF65-F5344CB8AC3E}">
        <p14:creationId xmlns:p14="http://schemas.microsoft.com/office/powerpoint/2010/main" val="3970810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2398-2094-F8D7-9BA8-CEA9B3914AD2}"/>
              </a:ext>
            </a:extLst>
          </p:cNvPr>
          <p:cNvSpPr>
            <a:spLocks noGrp="1"/>
          </p:cNvSpPr>
          <p:nvPr>
            <p:ph type="title"/>
          </p:nvPr>
        </p:nvSpPr>
        <p:spPr/>
        <p:txBody>
          <a:bodyPr/>
          <a:lstStyle/>
          <a:p>
            <a:pPr algn="ctr"/>
            <a:r>
              <a:rPr lang="en-IT" dirty="0"/>
              <a:t>Travature reticolari</a:t>
            </a:r>
          </a:p>
        </p:txBody>
      </p:sp>
      <p:pic>
        <p:nvPicPr>
          <p:cNvPr id="4" name="Content Placeholder 3">
            <a:extLst>
              <a:ext uri="{FF2B5EF4-FFF2-40B4-BE49-F238E27FC236}">
                <a16:creationId xmlns:a16="http://schemas.microsoft.com/office/drawing/2014/main" id="{05E02FC9-308A-3893-52E4-43D0F208C377}"/>
              </a:ext>
            </a:extLst>
          </p:cNvPr>
          <p:cNvPicPr>
            <a:picLocks noGrp="1" noChangeAspect="1"/>
          </p:cNvPicPr>
          <p:nvPr>
            <p:ph idx="1"/>
          </p:nvPr>
        </p:nvPicPr>
        <p:blipFill>
          <a:blip r:embed="rId2"/>
          <a:stretch>
            <a:fillRect/>
          </a:stretch>
        </p:blipFill>
        <p:spPr>
          <a:xfrm>
            <a:off x="433704" y="1664873"/>
            <a:ext cx="6007155" cy="3528253"/>
          </a:xfrm>
          <a:prstGeom prst="rect">
            <a:avLst/>
          </a:prstGeom>
        </p:spPr>
      </p:pic>
      <p:pic>
        <p:nvPicPr>
          <p:cNvPr id="5" name="Picture 4">
            <a:extLst>
              <a:ext uri="{FF2B5EF4-FFF2-40B4-BE49-F238E27FC236}">
                <a16:creationId xmlns:a16="http://schemas.microsoft.com/office/drawing/2014/main" id="{5ACAE204-1D34-C123-FD52-A59DD305A59D}"/>
              </a:ext>
            </a:extLst>
          </p:cNvPr>
          <p:cNvPicPr>
            <a:picLocks noChangeAspect="1"/>
          </p:cNvPicPr>
          <p:nvPr/>
        </p:nvPicPr>
        <p:blipFill>
          <a:blip r:embed="rId3"/>
          <a:stretch>
            <a:fillRect/>
          </a:stretch>
        </p:blipFill>
        <p:spPr>
          <a:xfrm>
            <a:off x="9444437" y="1290801"/>
            <a:ext cx="2531165" cy="4661048"/>
          </a:xfrm>
          <a:prstGeom prst="rect">
            <a:avLst/>
          </a:prstGeom>
        </p:spPr>
      </p:pic>
      <p:pic>
        <p:nvPicPr>
          <p:cNvPr id="6" name="Picture 5">
            <a:extLst>
              <a:ext uri="{FF2B5EF4-FFF2-40B4-BE49-F238E27FC236}">
                <a16:creationId xmlns:a16="http://schemas.microsoft.com/office/drawing/2014/main" id="{3AE9A809-3359-314B-4D43-EF528B99ABB9}"/>
              </a:ext>
            </a:extLst>
          </p:cNvPr>
          <p:cNvPicPr>
            <a:picLocks noChangeAspect="1"/>
          </p:cNvPicPr>
          <p:nvPr/>
        </p:nvPicPr>
        <p:blipFill>
          <a:blip r:embed="rId4"/>
          <a:stretch>
            <a:fillRect/>
          </a:stretch>
        </p:blipFill>
        <p:spPr>
          <a:xfrm>
            <a:off x="4444447" y="3986450"/>
            <a:ext cx="5317435" cy="2871550"/>
          </a:xfrm>
          <a:prstGeom prst="rect">
            <a:avLst/>
          </a:prstGeom>
        </p:spPr>
      </p:pic>
    </p:spTree>
    <p:extLst>
      <p:ext uri="{BB962C8B-B14F-4D97-AF65-F5344CB8AC3E}">
        <p14:creationId xmlns:p14="http://schemas.microsoft.com/office/powerpoint/2010/main" val="59027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A2533-9BD1-AEF2-BD00-D5C22FF2D0AD}"/>
              </a:ext>
            </a:extLst>
          </p:cNvPr>
          <p:cNvSpPr>
            <a:spLocks noGrp="1"/>
          </p:cNvSpPr>
          <p:nvPr>
            <p:ph type="title"/>
          </p:nvPr>
        </p:nvSpPr>
        <p:spPr/>
        <p:txBody>
          <a:bodyPr/>
          <a:lstStyle/>
          <a:p>
            <a:r>
              <a:rPr lang="en-IT" dirty="0"/>
              <a:t>Animazione: equilibrio del nodo</a:t>
            </a:r>
          </a:p>
        </p:txBody>
      </p:sp>
      <p:pic>
        <p:nvPicPr>
          <p:cNvPr id="4" name="My Movie.mp4">
            <a:hlinkClick r:id="" action="ppaction://media"/>
            <a:extLst>
              <a:ext uri="{FF2B5EF4-FFF2-40B4-BE49-F238E27FC236}">
                <a16:creationId xmlns:a16="http://schemas.microsoft.com/office/drawing/2014/main" id="{433C68B3-50D5-7F52-8B84-5C30B8E0335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6688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9BCA81-6776-F439-8AFE-DB8BD1533637}"/>
                  </a:ext>
                </a:extLst>
              </p:cNvPr>
              <p:cNvSpPr>
                <a:spLocks noGrp="1"/>
              </p:cNvSpPr>
              <p:nvPr>
                <p:ph idx="1"/>
              </p:nvPr>
            </p:nvSpPr>
            <p:spPr>
              <a:xfrm>
                <a:off x="5359259" y="140999"/>
                <a:ext cx="6514083" cy="3017837"/>
              </a:xfrm>
            </p:spPr>
            <p:txBody>
              <a:bodyPr/>
              <a:lstStyle/>
              <a:p>
                <a:pPr marL="0" indent="0">
                  <a:buNone/>
                </a:pPr>
                <a:r>
                  <a:rPr lang="en-IT" dirty="0"/>
                  <a:t>Consideriamo il nodo A.</a:t>
                </a:r>
              </a:p>
              <a:p>
                <a:pPr marL="0" indent="0">
                  <a:buNone/>
                </a:pPr>
                <a:endParaRPr lang="en-IT" dirty="0"/>
              </a:p>
              <a:p>
                <a:pPr marL="0" indent="0">
                  <a:buNone/>
                </a:pPr>
                <a:r>
                  <a:rPr lang="en-IT" dirty="0"/>
                  <a:t>Imponendo l’equilibrio lungo la direzione verticale troviamo la condizione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60</m:t>
                                  </m:r>
                                </m:e>
                              </m:d>
                            </m:e>
                          </m:func>
                        </m:den>
                      </m:f>
                      <m:r>
                        <a:rPr lang="en-US" b="0" i="1" smtClean="0">
                          <a:latin typeface="Cambria Math" panose="02040503050406030204" pitchFamily="18" charset="0"/>
                        </a:rPr>
                        <m:t>=−11,5</m:t>
                      </m:r>
                      <m:r>
                        <a:rPr lang="en-US" b="0" i="1" smtClean="0">
                          <a:latin typeface="Cambria Math" panose="02040503050406030204" pitchFamily="18" charset="0"/>
                        </a:rPr>
                        <m:t>𝑘𝑁</m:t>
                      </m:r>
                    </m:oMath>
                  </m:oMathPara>
                </a14:m>
                <a:endParaRPr lang="en-IT" dirty="0"/>
              </a:p>
            </p:txBody>
          </p:sp>
        </mc:Choice>
        <mc:Fallback xmlns="">
          <p:sp>
            <p:nvSpPr>
              <p:cNvPr id="7" name="Content Placeholder 6">
                <a:extLst>
                  <a:ext uri="{FF2B5EF4-FFF2-40B4-BE49-F238E27FC236}">
                    <a16:creationId xmlns:a16="http://schemas.microsoft.com/office/drawing/2014/main" id="{FD9BCA81-6776-F439-8AFE-DB8BD1533637}"/>
                  </a:ext>
                </a:extLst>
              </p:cNvPr>
              <p:cNvSpPr>
                <a:spLocks noGrp="1" noRot="1" noChangeAspect="1" noMove="1" noResize="1" noEditPoints="1" noAdjustHandles="1" noChangeArrowheads="1" noChangeShapeType="1" noTextEdit="1"/>
              </p:cNvSpPr>
              <p:nvPr>
                <p:ph idx="1"/>
              </p:nvPr>
            </p:nvSpPr>
            <p:spPr>
              <a:xfrm>
                <a:off x="5359259" y="140999"/>
                <a:ext cx="6514083" cy="3017837"/>
              </a:xfrm>
              <a:blipFill>
                <a:blip r:embed="rId2"/>
                <a:stretch>
                  <a:fillRect l="-1942" t="-3782"/>
                </a:stretch>
              </a:blipFill>
            </p:spPr>
            <p:txBody>
              <a:bodyPr/>
              <a:lstStyle/>
              <a:p>
                <a:r>
                  <a:rPr lang="en-IT">
                    <a:noFill/>
                  </a:rPr>
                  <a:t> </a:t>
                </a:r>
              </a:p>
            </p:txBody>
          </p:sp>
        </mc:Fallback>
      </mc:AlternateContent>
      <p:sp>
        <p:nvSpPr>
          <p:cNvPr id="4" name="TextBox 3">
            <a:extLst>
              <a:ext uri="{FF2B5EF4-FFF2-40B4-BE49-F238E27FC236}">
                <a16:creationId xmlns:a16="http://schemas.microsoft.com/office/drawing/2014/main" id="{939CD690-9523-FBC9-E6F4-25A43950CEE4}"/>
              </a:ext>
            </a:extLst>
          </p:cNvPr>
          <p:cNvSpPr txBox="1"/>
          <p:nvPr/>
        </p:nvSpPr>
        <p:spPr>
          <a:xfrm>
            <a:off x="3768436" y="6525491"/>
            <a:ext cx="184731" cy="369332"/>
          </a:xfrm>
          <a:prstGeom prst="rect">
            <a:avLst/>
          </a:prstGeom>
          <a:noFill/>
        </p:spPr>
        <p:txBody>
          <a:bodyPr wrap="none" rtlCol="0">
            <a:spAutoFit/>
          </a:bodyPr>
          <a:lstStyle/>
          <a:p>
            <a:endParaRPr lang="en-IT"/>
          </a:p>
        </p:txBody>
      </p:sp>
      <p:pic>
        <p:nvPicPr>
          <p:cNvPr id="5" name="Picture 4">
            <a:extLst>
              <a:ext uri="{FF2B5EF4-FFF2-40B4-BE49-F238E27FC236}">
                <a16:creationId xmlns:a16="http://schemas.microsoft.com/office/drawing/2014/main" id="{20CFA93B-6ACA-970D-BE29-E2C555A9682F}"/>
              </a:ext>
            </a:extLst>
          </p:cNvPr>
          <p:cNvPicPr>
            <a:picLocks noChangeAspect="1"/>
          </p:cNvPicPr>
          <p:nvPr/>
        </p:nvPicPr>
        <p:blipFill>
          <a:blip r:embed="rId3"/>
          <a:stretch>
            <a:fillRect/>
          </a:stretch>
        </p:blipFill>
        <p:spPr>
          <a:xfrm>
            <a:off x="242455" y="142926"/>
            <a:ext cx="4615774" cy="2781300"/>
          </a:xfrm>
          <a:prstGeom prst="rect">
            <a:avLst/>
          </a:prstGeom>
        </p:spPr>
      </p:pic>
      <p:pic>
        <p:nvPicPr>
          <p:cNvPr id="6" name="Picture 5">
            <a:extLst>
              <a:ext uri="{FF2B5EF4-FFF2-40B4-BE49-F238E27FC236}">
                <a16:creationId xmlns:a16="http://schemas.microsoft.com/office/drawing/2014/main" id="{B36CCD0E-FDBF-CD34-0DAB-907710EA1BA3}"/>
              </a:ext>
            </a:extLst>
          </p:cNvPr>
          <p:cNvPicPr>
            <a:picLocks noChangeAspect="1"/>
          </p:cNvPicPr>
          <p:nvPr/>
        </p:nvPicPr>
        <p:blipFill>
          <a:blip r:embed="rId4"/>
          <a:stretch>
            <a:fillRect/>
          </a:stretch>
        </p:blipFill>
        <p:spPr>
          <a:xfrm>
            <a:off x="318658" y="3158836"/>
            <a:ext cx="3634509" cy="2980741"/>
          </a:xfrm>
          <a:prstGeom prst="rect">
            <a:avLst/>
          </a:prstGeom>
        </p:spPr>
      </p:pic>
      <p:pic>
        <p:nvPicPr>
          <p:cNvPr id="8" name="Picture 7">
            <a:extLst>
              <a:ext uri="{FF2B5EF4-FFF2-40B4-BE49-F238E27FC236}">
                <a16:creationId xmlns:a16="http://schemas.microsoft.com/office/drawing/2014/main" id="{88D36A2C-DA83-5F4B-FE20-B69C94DB6366}"/>
              </a:ext>
            </a:extLst>
          </p:cNvPr>
          <p:cNvPicPr>
            <a:picLocks noChangeAspect="1"/>
          </p:cNvPicPr>
          <p:nvPr/>
        </p:nvPicPr>
        <p:blipFill>
          <a:blip r:embed="rId5"/>
          <a:stretch>
            <a:fillRect/>
          </a:stretch>
        </p:blipFill>
        <p:spPr>
          <a:xfrm>
            <a:off x="4541981" y="3158836"/>
            <a:ext cx="3553552" cy="2980741"/>
          </a:xfrm>
          <a:prstGeom prst="rect">
            <a:avLst/>
          </a:prstGeom>
        </p:spPr>
      </p:pic>
    </p:spTree>
    <p:extLst>
      <p:ext uri="{BB962C8B-B14F-4D97-AF65-F5344CB8AC3E}">
        <p14:creationId xmlns:p14="http://schemas.microsoft.com/office/powerpoint/2010/main" val="3003768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9BCA81-6776-F439-8AFE-DB8BD1533637}"/>
                  </a:ext>
                </a:extLst>
              </p:cNvPr>
              <p:cNvSpPr>
                <a:spLocks noGrp="1"/>
              </p:cNvSpPr>
              <p:nvPr>
                <p:ph idx="1"/>
              </p:nvPr>
            </p:nvSpPr>
            <p:spPr>
              <a:xfrm>
                <a:off x="5359259" y="140999"/>
                <a:ext cx="6514083" cy="3017837"/>
              </a:xfrm>
            </p:spPr>
            <p:txBody>
              <a:bodyPr/>
              <a:lstStyle/>
              <a:p>
                <a:pPr marL="0" indent="0">
                  <a:buNone/>
                </a:pPr>
                <a:r>
                  <a:rPr lang="en-IT" dirty="0"/>
                  <a:t>Imponendo l’equilibrio lungo la direzione orizzontale otteniamo</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𝐴𝐶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𝐴𝐵</m:t>
                        </m:r>
                      </m:sub>
                    </m:sSub>
                    <m:r>
                      <m:rPr>
                        <m:sty m:val="p"/>
                      </m:rPr>
                      <a:rPr lang="en-US" b="0" i="0" smtClean="0">
                        <a:latin typeface="Cambria Math" panose="02040503050406030204" pitchFamily="18" charset="0"/>
                      </a:rPr>
                      <m:t>cos</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60</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IT" dirty="0"/>
                  <a:t>=0</a:t>
                </a:r>
              </a:p>
              <a:p>
                <a:pPr marL="0" indent="0">
                  <a:buNone/>
                </a:pPr>
                <a:r>
                  <a:rPr lang="en-IT" dirty="0"/>
                  <a:t>Ne segue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𝐴𝐶</m:t>
                          </m:r>
                        </m:sub>
                      </m:sSub>
                      <m:r>
                        <a:rPr lang="en-US" b="0" i="1" smtClean="0">
                          <a:latin typeface="Cambria Math" panose="02040503050406030204" pitchFamily="18" charset="0"/>
                        </a:rPr>
                        <m:t>=5.8</m:t>
                      </m:r>
                      <m:r>
                        <a:rPr lang="en-US" b="0" i="1" smtClean="0">
                          <a:latin typeface="Cambria Math" panose="02040503050406030204" pitchFamily="18" charset="0"/>
                        </a:rPr>
                        <m:t>𝑘𝑁</m:t>
                      </m:r>
                      <m:r>
                        <a:rPr lang="en-US" b="0" i="1" smtClean="0">
                          <a:latin typeface="Cambria Math" panose="02040503050406030204" pitchFamily="18" charset="0"/>
                        </a:rPr>
                        <m:t> </m:t>
                      </m:r>
                    </m:oMath>
                  </m:oMathPara>
                </a14:m>
                <a:endParaRPr lang="en-IT" dirty="0"/>
              </a:p>
              <a:p>
                <a:pPr marL="0" indent="0">
                  <a:buNone/>
                </a:pPr>
                <a:endParaRPr lang="en-IT" dirty="0"/>
              </a:p>
            </p:txBody>
          </p:sp>
        </mc:Choice>
        <mc:Fallback xmlns="">
          <p:sp>
            <p:nvSpPr>
              <p:cNvPr id="7" name="Content Placeholder 6">
                <a:extLst>
                  <a:ext uri="{FF2B5EF4-FFF2-40B4-BE49-F238E27FC236}">
                    <a16:creationId xmlns:a16="http://schemas.microsoft.com/office/drawing/2014/main" id="{FD9BCA81-6776-F439-8AFE-DB8BD1533637}"/>
                  </a:ext>
                </a:extLst>
              </p:cNvPr>
              <p:cNvSpPr>
                <a:spLocks noGrp="1" noRot="1" noChangeAspect="1" noMove="1" noResize="1" noEditPoints="1" noAdjustHandles="1" noChangeArrowheads="1" noChangeShapeType="1" noTextEdit="1"/>
              </p:cNvSpPr>
              <p:nvPr>
                <p:ph idx="1"/>
              </p:nvPr>
            </p:nvSpPr>
            <p:spPr>
              <a:xfrm>
                <a:off x="5359259" y="140999"/>
                <a:ext cx="6514083" cy="3017837"/>
              </a:xfrm>
              <a:blipFill>
                <a:blip r:embed="rId2"/>
                <a:stretch>
                  <a:fillRect l="-1942" t="-3782"/>
                </a:stretch>
              </a:blipFill>
            </p:spPr>
            <p:txBody>
              <a:bodyPr/>
              <a:lstStyle/>
              <a:p>
                <a:r>
                  <a:rPr lang="en-IT">
                    <a:noFill/>
                  </a:rPr>
                  <a:t> </a:t>
                </a:r>
              </a:p>
            </p:txBody>
          </p:sp>
        </mc:Fallback>
      </mc:AlternateContent>
      <p:sp>
        <p:nvSpPr>
          <p:cNvPr id="4" name="TextBox 3">
            <a:extLst>
              <a:ext uri="{FF2B5EF4-FFF2-40B4-BE49-F238E27FC236}">
                <a16:creationId xmlns:a16="http://schemas.microsoft.com/office/drawing/2014/main" id="{939CD690-9523-FBC9-E6F4-25A43950CEE4}"/>
              </a:ext>
            </a:extLst>
          </p:cNvPr>
          <p:cNvSpPr txBox="1"/>
          <p:nvPr/>
        </p:nvSpPr>
        <p:spPr>
          <a:xfrm>
            <a:off x="3768436" y="6525491"/>
            <a:ext cx="184731" cy="369332"/>
          </a:xfrm>
          <a:prstGeom prst="rect">
            <a:avLst/>
          </a:prstGeom>
          <a:noFill/>
        </p:spPr>
        <p:txBody>
          <a:bodyPr wrap="none" rtlCol="0">
            <a:spAutoFit/>
          </a:bodyPr>
          <a:lstStyle/>
          <a:p>
            <a:endParaRPr lang="en-IT"/>
          </a:p>
        </p:txBody>
      </p:sp>
      <p:pic>
        <p:nvPicPr>
          <p:cNvPr id="5" name="Picture 4">
            <a:extLst>
              <a:ext uri="{FF2B5EF4-FFF2-40B4-BE49-F238E27FC236}">
                <a16:creationId xmlns:a16="http://schemas.microsoft.com/office/drawing/2014/main" id="{20CFA93B-6ACA-970D-BE29-E2C555A9682F}"/>
              </a:ext>
            </a:extLst>
          </p:cNvPr>
          <p:cNvPicPr>
            <a:picLocks noChangeAspect="1"/>
          </p:cNvPicPr>
          <p:nvPr/>
        </p:nvPicPr>
        <p:blipFill>
          <a:blip r:embed="rId3"/>
          <a:stretch>
            <a:fillRect/>
          </a:stretch>
        </p:blipFill>
        <p:spPr>
          <a:xfrm>
            <a:off x="242455" y="142926"/>
            <a:ext cx="4615774" cy="2781300"/>
          </a:xfrm>
          <a:prstGeom prst="rect">
            <a:avLst/>
          </a:prstGeom>
        </p:spPr>
      </p:pic>
      <p:pic>
        <p:nvPicPr>
          <p:cNvPr id="2" name="Picture 1">
            <a:extLst>
              <a:ext uri="{FF2B5EF4-FFF2-40B4-BE49-F238E27FC236}">
                <a16:creationId xmlns:a16="http://schemas.microsoft.com/office/drawing/2014/main" id="{F2EA4192-74D4-0A36-CCC9-8BE64052C7C2}"/>
              </a:ext>
            </a:extLst>
          </p:cNvPr>
          <p:cNvPicPr>
            <a:picLocks noChangeAspect="1"/>
          </p:cNvPicPr>
          <p:nvPr/>
        </p:nvPicPr>
        <p:blipFill>
          <a:blip r:embed="rId4"/>
          <a:stretch>
            <a:fillRect/>
          </a:stretch>
        </p:blipFill>
        <p:spPr>
          <a:xfrm>
            <a:off x="195118" y="3322191"/>
            <a:ext cx="3573318" cy="3203300"/>
          </a:xfrm>
          <a:prstGeom prst="rect">
            <a:avLst/>
          </a:prstGeom>
        </p:spPr>
      </p:pic>
      <p:pic>
        <p:nvPicPr>
          <p:cNvPr id="3" name="Picture 2">
            <a:extLst>
              <a:ext uri="{FF2B5EF4-FFF2-40B4-BE49-F238E27FC236}">
                <a16:creationId xmlns:a16="http://schemas.microsoft.com/office/drawing/2014/main" id="{7304394F-DAC2-D2ED-5E77-9372C99508D7}"/>
              </a:ext>
            </a:extLst>
          </p:cNvPr>
          <p:cNvPicPr>
            <a:picLocks noChangeAspect="1"/>
          </p:cNvPicPr>
          <p:nvPr/>
        </p:nvPicPr>
        <p:blipFill>
          <a:blip r:embed="rId5"/>
          <a:stretch>
            <a:fillRect/>
          </a:stretch>
        </p:blipFill>
        <p:spPr>
          <a:xfrm>
            <a:off x="4036297" y="3322191"/>
            <a:ext cx="4676475" cy="3203300"/>
          </a:xfrm>
          <a:prstGeom prst="rect">
            <a:avLst/>
          </a:prstGeom>
        </p:spPr>
      </p:pic>
    </p:spTree>
    <p:extLst>
      <p:ext uri="{BB962C8B-B14F-4D97-AF65-F5344CB8AC3E}">
        <p14:creationId xmlns:p14="http://schemas.microsoft.com/office/powerpoint/2010/main" val="4033578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D9BCA81-6776-F439-8AFE-DB8BD1533637}"/>
              </a:ext>
            </a:extLst>
          </p:cNvPr>
          <p:cNvSpPr>
            <a:spLocks noGrp="1"/>
          </p:cNvSpPr>
          <p:nvPr>
            <p:ph idx="1"/>
          </p:nvPr>
        </p:nvSpPr>
        <p:spPr>
          <a:xfrm>
            <a:off x="5359259" y="140999"/>
            <a:ext cx="6514083" cy="3017837"/>
          </a:xfrm>
        </p:spPr>
        <p:txBody>
          <a:bodyPr/>
          <a:lstStyle/>
          <a:p>
            <a:pPr marL="0" indent="0">
              <a:buNone/>
            </a:pPr>
            <a:endParaRPr lang="en-IT" dirty="0"/>
          </a:p>
        </p:txBody>
      </p:sp>
      <p:sp>
        <p:nvSpPr>
          <p:cNvPr id="4" name="TextBox 3">
            <a:extLst>
              <a:ext uri="{FF2B5EF4-FFF2-40B4-BE49-F238E27FC236}">
                <a16:creationId xmlns:a16="http://schemas.microsoft.com/office/drawing/2014/main" id="{939CD690-9523-FBC9-E6F4-25A43950CEE4}"/>
              </a:ext>
            </a:extLst>
          </p:cNvPr>
          <p:cNvSpPr txBox="1"/>
          <p:nvPr/>
        </p:nvSpPr>
        <p:spPr>
          <a:xfrm>
            <a:off x="3768436" y="6525491"/>
            <a:ext cx="184731" cy="369332"/>
          </a:xfrm>
          <a:prstGeom prst="rect">
            <a:avLst/>
          </a:prstGeom>
          <a:noFill/>
        </p:spPr>
        <p:txBody>
          <a:bodyPr wrap="none" rtlCol="0">
            <a:spAutoFit/>
          </a:bodyPr>
          <a:lstStyle/>
          <a:p>
            <a:endParaRPr lang="en-IT"/>
          </a:p>
        </p:txBody>
      </p:sp>
      <p:pic>
        <p:nvPicPr>
          <p:cNvPr id="8" name="Picture 7">
            <a:extLst>
              <a:ext uri="{FF2B5EF4-FFF2-40B4-BE49-F238E27FC236}">
                <a16:creationId xmlns:a16="http://schemas.microsoft.com/office/drawing/2014/main" id="{06F72E3A-9658-096C-A593-CFAF1DC196BE}"/>
              </a:ext>
            </a:extLst>
          </p:cNvPr>
          <p:cNvPicPr>
            <a:picLocks noChangeAspect="1"/>
          </p:cNvPicPr>
          <p:nvPr/>
        </p:nvPicPr>
        <p:blipFill>
          <a:blip r:embed="rId2"/>
          <a:stretch>
            <a:fillRect/>
          </a:stretch>
        </p:blipFill>
        <p:spPr>
          <a:xfrm>
            <a:off x="318658" y="140999"/>
            <a:ext cx="3670300" cy="3043931"/>
          </a:xfrm>
          <a:prstGeom prst="rect">
            <a:avLst/>
          </a:prstGeom>
        </p:spPr>
      </p:pic>
      <p:pic>
        <p:nvPicPr>
          <p:cNvPr id="9" name="Picture 8">
            <a:extLst>
              <a:ext uri="{FF2B5EF4-FFF2-40B4-BE49-F238E27FC236}">
                <a16:creationId xmlns:a16="http://schemas.microsoft.com/office/drawing/2014/main" id="{C2A99A39-E3DE-86E2-C760-693A4D6BD315}"/>
              </a:ext>
            </a:extLst>
          </p:cNvPr>
          <p:cNvPicPr>
            <a:picLocks noChangeAspect="1"/>
          </p:cNvPicPr>
          <p:nvPr/>
        </p:nvPicPr>
        <p:blipFill>
          <a:blip r:embed="rId3"/>
          <a:stretch>
            <a:fillRect/>
          </a:stretch>
        </p:blipFill>
        <p:spPr>
          <a:xfrm>
            <a:off x="3532378" y="2068601"/>
            <a:ext cx="7842758" cy="4135611"/>
          </a:xfrm>
          <a:prstGeom prst="rect">
            <a:avLst/>
          </a:prstGeom>
        </p:spPr>
      </p:pic>
    </p:spTree>
    <p:extLst>
      <p:ext uri="{BB962C8B-B14F-4D97-AF65-F5344CB8AC3E}">
        <p14:creationId xmlns:p14="http://schemas.microsoft.com/office/powerpoint/2010/main" val="1007683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D9BCA81-6776-F439-8AFE-DB8BD1533637}"/>
              </a:ext>
            </a:extLst>
          </p:cNvPr>
          <p:cNvSpPr>
            <a:spLocks noGrp="1"/>
          </p:cNvSpPr>
          <p:nvPr>
            <p:ph idx="1"/>
          </p:nvPr>
        </p:nvSpPr>
        <p:spPr>
          <a:xfrm>
            <a:off x="5359259" y="140999"/>
            <a:ext cx="6514083" cy="3017837"/>
          </a:xfrm>
        </p:spPr>
        <p:txBody>
          <a:bodyPr/>
          <a:lstStyle/>
          <a:p>
            <a:pPr marL="0" indent="0">
              <a:buNone/>
            </a:pPr>
            <a:endParaRPr lang="en-IT" dirty="0"/>
          </a:p>
        </p:txBody>
      </p:sp>
      <p:sp>
        <p:nvSpPr>
          <p:cNvPr id="4" name="TextBox 3">
            <a:extLst>
              <a:ext uri="{FF2B5EF4-FFF2-40B4-BE49-F238E27FC236}">
                <a16:creationId xmlns:a16="http://schemas.microsoft.com/office/drawing/2014/main" id="{939CD690-9523-FBC9-E6F4-25A43950CEE4}"/>
              </a:ext>
            </a:extLst>
          </p:cNvPr>
          <p:cNvSpPr txBox="1"/>
          <p:nvPr/>
        </p:nvSpPr>
        <p:spPr>
          <a:xfrm>
            <a:off x="3768436" y="6525491"/>
            <a:ext cx="184731" cy="369332"/>
          </a:xfrm>
          <a:prstGeom prst="rect">
            <a:avLst/>
          </a:prstGeom>
          <a:noFill/>
        </p:spPr>
        <p:txBody>
          <a:bodyPr wrap="none" rtlCol="0">
            <a:spAutoFit/>
          </a:bodyPr>
          <a:lstStyle/>
          <a:p>
            <a:endParaRPr lang="en-IT"/>
          </a:p>
        </p:txBody>
      </p:sp>
      <p:pic>
        <p:nvPicPr>
          <p:cNvPr id="9" name="Picture 8">
            <a:extLst>
              <a:ext uri="{FF2B5EF4-FFF2-40B4-BE49-F238E27FC236}">
                <a16:creationId xmlns:a16="http://schemas.microsoft.com/office/drawing/2014/main" id="{C2A99A39-E3DE-86E2-C760-693A4D6BD315}"/>
              </a:ext>
            </a:extLst>
          </p:cNvPr>
          <p:cNvPicPr>
            <a:picLocks noChangeAspect="1"/>
          </p:cNvPicPr>
          <p:nvPr/>
        </p:nvPicPr>
        <p:blipFill>
          <a:blip r:embed="rId2"/>
          <a:stretch>
            <a:fillRect/>
          </a:stretch>
        </p:blipFill>
        <p:spPr>
          <a:xfrm>
            <a:off x="226495" y="161164"/>
            <a:ext cx="5684774" cy="2997672"/>
          </a:xfrm>
          <a:prstGeom prst="rect">
            <a:avLst/>
          </a:prstGeom>
        </p:spPr>
      </p:pic>
      <p:pic>
        <p:nvPicPr>
          <p:cNvPr id="3" name="Picture 2">
            <a:extLst>
              <a:ext uri="{FF2B5EF4-FFF2-40B4-BE49-F238E27FC236}">
                <a16:creationId xmlns:a16="http://schemas.microsoft.com/office/drawing/2014/main" id="{5439CD04-04BD-90C2-238D-441DD2F80919}"/>
              </a:ext>
            </a:extLst>
          </p:cNvPr>
          <p:cNvPicPr>
            <a:picLocks noChangeAspect="1"/>
          </p:cNvPicPr>
          <p:nvPr/>
        </p:nvPicPr>
        <p:blipFill>
          <a:blip r:embed="rId3"/>
          <a:stretch>
            <a:fillRect/>
          </a:stretch>
        </p:blipFill>
        <p:spPr>
          <a:xfrm>
            <a:off x="1006186" y="3530600"/>
            <a:ext cx="4887209" cy="2516632"/>
          </a:xfrm>
          <a:prstGeom prst="rect">
            <a:avLst/>
          </a:prstGeom>
        </p:spPr>
      </p:pic>
      <p:pic>
        <p:nvPicPr>
          <p:cNvPr id="5" name="Picture 4">
            <a:extLst>
              <a:ext uri="{FF2B5EF4-FFF2-40B4-BE49-F238E27FC236}">
                <a16:creationId xmlns:a16="http://schemas.microsoft.com/office/drawing/2014/main" id="{C14FA969-AAA7-281A-F9A5-D0A3F4A6AC0D}"/>
              </a:ext>
            </a:extLst>
          </p:cNvPr>
          <p:cNvPicPr>
            <a:picLocks noChangeAspect="1"/>
          </p:cNvPicPr>
          <p:nvPr/>
        </p:nvPicPr>
        <p:blipFill>
          <a:blip r:embed="rId4"/>
          <a:stretch>
            <a:fillRect/>
          </a:stretch>
        </p:blipFill>
        <p:spPr>
          <a:xfrm>
            <a:off x="6469295" y="161164"/>
            <a:ext cx="5051552" cy="2807671"/>
          </a:xfrm>
          <a:prstGeom prst="rect">
            <a:avLst/>
          </a:prstGeom>
        </p:spPr>
      </p:pic>
      <p:pic>
        <p:nvPicPr>
          <p:cNvPr id="6" name="Picture 5">
            <a:extLst>
              <a:ext uri="{FF2B5EF4-FFF2-40B4-BE49-F238E27FC236}">
                <a16:creationId xmlns:a16="http://schemas.microsoft.com/office/drawing/2014/main" id="{A83FE573-632F-91A8-FBC3-352FF518DA1C}"/>
              </a:ext>
            </a:extLst>
          </p:cNvPr>
          <p:cNvPicPr>
            <a:picLocks noChangeAspect="1"/>
          </p:cNvPicPr>
          <p:nvPr/>
        </p:nvPicPr>
        <p:blipFill>
          <a:blip r:embed="rId5"/>
          <a:stretch>
            <a:fillRect/>
          </a:stretch>
        </p:blipFill>
        <p:spPr>
          <a:xfrm>
            <a:off x="6753718" y="3289376"/>
            <a:ext cx="3889898" cy="287981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0F6DE1-C94D-169D-2C24-F6BB8946C7F4}"/>
                  </a:ext>
                </a:extLst>
              </p:cNvPr>
              <p:cNvSpPr txBox="1"/>
              <p:nvPr/>
            </p:nvSpPr>
            <p:spPr>
              <a:xfrm>
                <a:off x="10643616" y="4632960"/>
                <a:ext cx="1078629" cy="668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𝑦</m:t>
                          </m:r>
                        </m:sub>
                      </m:sSub>
                      <m:r>
                        <a:rPr lang="en-US" b="0" i="1" smtClean="0">
                          <a:latin typeface="Cambria Math" panose="02040503050406030204" pitchFamily="18" charset="0"/>
                        </a:rPr>
                        <m:t>=0</m:t>
                      </m:r>
                    </m:oMath>
                  </m:oMathPara>
                </a14:m>
                <a:endParaRPr lang="en-US" b="0" dirty="0"/>
              </a:p>
              <a:p>
                <a:endParaRPr lang="en-IT" dirty="0"/>
              </a:p>
            </p:txBody>
          </p:sp>
        </mc:Choice>
        <mc:Fallback xmlns="">
          <p:sp>
            <p:nvSpPr>
              <p:cNvPr id="13" name="TextBox 12">
                <a:extLst>
                  <a:ext uri="{FF2B5EF4-FFF2-40B4-BE49-F238E27FC236}">
                    <a16:creationId xmlns:a16="http://schemas.microsoft.com/office/drawing/2014/main" id="{DA0F6DE1-C94D-169D-2C24-F6BB8946C7F4}"/>
                  </a:ext>
                </a:extLst>
              </p:cNvPr>
              <p:cNvSpPr txBox="1">
                <a:spLocks noRot="1" noChangeAspect="1" noMove="1" noResize="1" noEditPoints="1" noAdjustHandles="1" noChangeArrowheads="1" noChangeShapeType="1" noTextEdit="1"/>
              </p:cNvSpPr>
              <p:nvPr/>
            </p:nvSpPr>
            <p:spPr>
              <a:xfrm>
                <a:off x="10643616" y="4632960"/>
                <a:ext cx="1078629" cy="668260"/>
              </a:xfrm>
              <a:prstGeom prst="rect">
                <a:avLst/>
              </a:prstGeom>
              <a:blipFill>
                <a:blip r:embed="rId6"/>
                <a:stretch>
                  <a:fillRect/>
                </a:stretch>
              </a:blipFill>
            </p:spPr>
            <p:txBody>
              <a:bodyPr/>
              <a:lstStyle/>
              <a:p>
                <a:r>
                  <a:rPr lang="en-IT">
                    <a:noFill/>
                  </a:rPr>
                  <a:t> </a:t>
                </a:r>
              </a:p>
            </p:txBody>
          </p:sp>
        </mc:Fallback>
      </mc:AlternateContent>
    </p:spTree>
    <p:extLst>
      <p:ext uri="{BB962C8B-B14F-4D97-AF65-F5344CB8AC3E}">
        <p14:creationId xmlns:p14="http://schemas.microsoft.com/office/powerpoint/2010/main" val="3753207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FD9BCA81-6776-F439-8AFE-DB8BD1533637}"/>
                  </a:ext>
                </a:extLst>
              </p:cNvPr>
              <p:cNvSpPr>
                <a:spLocks noGrp="1"/>
              </p:cNvSpPr>
              <p:nvPr>
                <p:ph idx="1"/>
              </p:nvPr>
            </p:nvSpPr>
            <p:spPr>
              <a:xfrm>
                <a:off x="6096000" y="140999"/>
                <a:ext cx="5777342" cy="3017837"/>
              </a:xfrm>
            </p:spPr>
            <p:txBody>
              <a:bodyPr/>
              <a:lstStyle/>
              <a:p>
                <a:pPr marL="0" indent="0">
                  <a:buNone/>
                </a:pPr>
                <a:r>
                  <a:rPr lang="en-IT" dirty="0"/>
                  <a:t>Imponendo l’equilibrio lungo la direzione orizzontale si trova</a:t>
                </a:r>
              </a:p>
              <a:p>
                <a:pPr marL="0" indent="0">
                  <a:buNone/>
                </a:pPr>
                <a:r>
                  <a:rPr lang="en-IT"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𝐵𝐷</m:t>
                        </m:r>
                      </m:sub>
                    </m:sSub>
                    <m:r>
                      <a:rPr lang="en-US" b="0" i="1" smtClean="0">
                        <a:latin typeface="Cambria Math" panose="02040503050406030204" pitchFamily="18" charset="0"/>
                      </a:rPr>
                      <m:t>=−11.5</m:t>
                    </m:r>
                    <m:r>
                      <a:rPr lang="en-US" b="0" i="1" smtClean="0">
                        <a:latin typeface="Cambria Math" panose="02040503050406030204" pitchFamily="18" charset="0"/>
                      </a:rPr>
                      <m:t>𝑘𝑁</m:t>
                    </m:r>
                    <m:r>
                      <a:rPr lang="en-US" b="0" i="1" smtClean="0">
                        <a:latin typeface="Cambria Math" panose="02040503050406030204" pitchFamily="18" charset="0"/>
                      </a:rPr>
                      <m:t> </m:t>
                    </m:r>
                  </m:oMath>
                </a14:m>
                <a:endParaRPr lang="en-US" b="0" dirty="0"/>
              </a:p>
              <a:p>
                <a:pPr marL="0" indent="0">
                  <a:buNone/>
                </a:pPr>
                <a:endParaRPr lang="en-IT" dirty="0"/>
              </a:p>
            </p:txBody>
          </p:sp>
        </mc:Choice>
        <mc:Fallback xmlns="">
          <p:sp>
            <p:nvSpPr>
              <p:cNvPr id="7" name="Content Placeholder 6">
                <a:extLst>
                  <a:ext uri="{FF2B5EF4-FFF2-40B4-BE49-F238E27FC236}">
                    <a16:creationId xmlns:a16="http://schemas.microsoft.com/office/drawing/2014/main" id="{FD9BCA81-6776-F439-8AFE-DB8BD1533637}"/>
                  </a:ext>
                </a:extLst>
              </p:cNvPr>
              <p:cNvSpPr>
                <a:spLocks noGrp="1" noRot="1" noChangeAspect="1" noMove="1" noResize="1" noEditPoints="1" noAdjustHandles="1" noChangeArrowheads="1" noChangeShapeType="1" noTextEdit="1"/>
              </p:cNvSpPr>
              <p:nvPr>
                <p:ph idx="1"/>
              </p:nvPr>
            </p:nvSpPr>
            <p:spPr>
              <a:xfrm>
                <a:off x="6096000" y="140999"/>
                <a:ext cx="5777342" cy="3017837"/>
              </a:xfrm>
              <a:blipFill>
                <a:blip r:embed="rId2"/>
                <a:stretch>
                  <a:fillRect l="-2412" t="-3782"/>
                </a:stretch>
              </a:blipFill>
            </p:spPr>
            <p:txBody>
              <a:bodyPr/>
              <a:lstStyle/>
              <a:p>
                <a:r>
                  <a:rPr lang="en-IT">
                    <a:noFill/>
                  </a:rPr>
                  <a:t> </a:t>
                </a:r>
              </a:p>
            </p:txBody>
          </p:sp>
        </mc:Fallback>
      </mc:AlternateContent>
      <p:sp>
        <p:nvSpPr>
          <p:cNvPr id="4" name="TextBox 3">
            <a:extLst>
              <a:ext uri="{FF2B5EF4-FFF2-40B4-BE49-F238E27FC236}">
                <a16:creationId xmlns:a16="http://schemas.microsoft.com/office/drawing/2014/main" id="{939CD690-9523-FBC9-E6F4-25A43950CEE4}"/>
              </a:ext>
            </a:extLst>
          </p:cNvPr>
          <p:cNvSpPr txBox="1"/>
          <p:nvPr/>
        </p:nvSpPr>
        <p:spPr>
          <a:xfrm>
            <a:off x="3768436" y="6525491"/>
            <a:ext cx="184731" cy="369332"/>
          </a:xfrm>
          <a:prstGeom prst="rect">
            <a:avLst/>
          </a:prstGeom>
          <a:noFill/>
        </p:spPr>
        <p:txBody>
          <a:bodyPr wrap="none" rtlCol="0">
            <a:spAutoFit/>
          </a:bodyPr>
          <a:lstStyle/>
          <a:p>
            <a:endParaRPr lang="en-IT"/>
          </a:p>
        </p:txBody>
      </p:sp>
      <p:pic>
        <p:nvPicPr>
          <p:cNvPr id="9" name="Picture 8">
            <a:extLst>
              <a:ext uri="{FF2B5EF4-FFF2-40B4-BE49-F238E27FC236}">
                <a16:creationId xmlns:a16="http://schemas.microsoft.com/office/drawing/2014/main" id="{C2A99A39-E3DE-86E2-C760-693A4D6BD315}"/>
              </a:ext>
            </a:extLst>
          </p:cNvPr>
          <p:cNvPicPr>
            <a:picLocks noChangeAspect="1"/>
          </p:cNvPicPr>
          <p:nvPr/>
        </p:nvPicPr>
        <p:blipFill>
          <a:blip r:embed="rId3"/>
          <a:stretch>
            <a:fillRect/>
          </a:stretch>
        </p:blipFill>
        <p:spPr>
          <a:xfrm>
            <a:off x="226495" y="161164"/>
            <a:ext cx="5684774" cy="2997672"/>
          </a:xfrm>
          <a:prstGeom prst="rect">
            <a:avLst/>
          </a:prstGeom>
        </p:spPr>
      </p:pic>
      <p:pic>
        <p:nvPicPr>
          <p:cNvPr id="6" name="Picture 5">
            <a:extLst>
              <a:ext uri="{FF2B5EF4-FFF2-40B4-BE49-F238E27FC236}">
                <a16:creationId xmlns:a16="http://schemas.microsoft.com/office/drawing/2014/main" id="{A83FE573-632F-91A8-FBC3-352FF518DA1C}"/>
              </a:ext>
            </a:extLst>
          </p:cNvPr>
          <p:cNvPicPr>
            <a:picLocks noChangeAspect="1"/>
          </p:cNvPicPr>
          <p:nvPr/>
        </p:nvPicPr>
        <p:blipFill>
          <a:blip r:embed="rId4"/>
          <a:stretch>
            <a:fillRect/>
          </a:stretch>
        </p:blipFill>
        <p:spPr>
          <a:xfrm>
            <a:off x="1123933" y="3527183"/>
            <a:ext cx="3889898" cy="2879814"/>
          </a:xfrm>
          <a:prstGeom prst="rect">
            <a:avLst/>
          </a:prstGeom>
        </p:spPr>
      </p:pic>
      <p:pic>
        <p:nvPicPr>
          <p:cNvPr id="2" name="Picture 1">
            <a:extLst>
              <a:ext uri="{FF2B5EF4-FFF2-40B4-BE49-F238E27FC236}">
                <a16:creationId xmlns:a16="http://schemas.microsoft.com/office/drawing/2014/main" id="{E4A9BB39-0289-CC27-8D74-776FAB62BAE0}"/>
              </a:ext>
            </a:extLst>
          </p:cNvPr>
          <p:cNvPicPr>
            <a:picLocks noChangeAspect="1"/>
          </p:cNvPicPr>
          <p:nvPr/>
        </p:nvPicPr>
        <p:blipFill>
          <a:blip r:embed="rId5"/>
          <a:stretch>
            <a:fillRect/>
          </a:stretch>
        </p:blipFill>
        <p:spPr>
          <a:xfrm>
            <a:off x="6531102" y="3595189"/>
            <a:ext cx="4441698" cy="2743801"/>
          </a:xfrm>
          <a:prstGeom prst="rect">
            <a:avLst/>
          </a:prstGeom>
        </p:spPr>
      </p:pic>
    </p:spTree>
    <p:extLst>
      <p:ext uri="{BB962C8B-B14F-4D97-AF65-F5344CB8AC3E}">
        <p14:creationId xmlns:p14="http://schemas.microsoft.com/office/powerpoint/2010/main" val="1510360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D9BCA81-6776-F439-8AFE-DB8BD1533637}"/>
              </a:ext>
            </a:extLst>
          </p:cNvPr>
          <p:cNvSpPr>
            <a:spLocks noGrp="1"/>
          </p:cNvSpPr>
          <p:nvPr>
            <p:ph idx="1"/>
          </p:nvPr>
        </p:nvSpPr>
        <p:spPr>
          <a:xfrm>
            <a:off x="6239256" y="311687"/>
            <a:ext cx="5401056" cy="822169"/>
          </a:xfrm>
        </p:spPr>
        <p:txBody>
          <a:bodyPr>
            <a:normAutofit fontScale="77500" lnSpcReduction="20000"/>
          </a:bodyPr>
          <a:lstStyle/>
          <a:p>
            <a:pPr marL="0" indent="0">
              <a:buNone/>
            </a:pPr>
            <a:r>
              <a:rPr lang="en-US" dirty="0"/>
              <a:t>Dalla </a:t>
            </a:r>
            <a:r>
              <a:rPr lang="en-US" dirty="0" err="1"/>
              <a:t>simmetria</a:t>
            </a:r>
            <a:r>
              <a:rPr lang="en-US" dirty="0"/>
              <a:t> del </a:t>
            </a:r>
            <a:r>
              <a:rPr lang="en-US" dirty="0" err="1"/>
              <a:t>problema</a:t>
            </a:r>
            <a:r>
              <a:rPr lang="en-US" dirty="0"/>
              <a:t> </a:t>
            </a:r>
            <a:r>
              <a:rPr lang="en-US" dirty="0" err="1"/>
              <a:t>possiamo</a:t>
            </a:r>
            <a:r>
              <a:rPr lang="en-US" dirty="0"/>
              <a:t> </a:t>
            </a:r>
            <a:r>
              <a:rPr lang="en-US" dirty="0" err="1"/>
              <a:t>determinare</a:t>
            </a:r>
            <a:r>
              <a:rPr lang="en-US" dirty="0"/>
              <a:t> le </a:t>
            </a:r>
            <a:r>
              <a:rPr lang="en-US" dirty="0" err="1"/>
              <a:t>forze</a:t>
            </a:r>
            <a:r>
              <a:rPr lang="en-US" dirty="0"/>
              <a:t> </a:t>
            </a:r>
            <a:r>
              <a:rPr lang="en-US" dirty="0" err="1"/>
              <a:t>nei</a:t>
            </a:r>
            <a:r>
              <a:rPr lang="en-US" dirty="0"/>
              <a:t> nodi D e E, e da </a:t>
            </a:r>
            <a:r>
              <a:rPr lang="en-US" dirty="0" err="1"/>
              <a:t>questi</a:t>
            </a:r>
            <a:r>
              <a:rPr lang="en-US" dirty="0"/>
              <a:t> quelle </a:t>
            </a:r>
            <a:r>
              <a:rPr lang="en-US" dirty="0" err="1"/>
              <a:t>sul</a:t>
            </a:r>
            <a:r>
              <a:rPr lang="en-US" dirty="0"/>
              <a:t> </a:t>
            </a:r>
            <a:r>
              <a:rPr lang="en-US" dirty="0" err="1"/>
              <a:t>nodo</a:t>
            </a:r>
            <a:r>
              <a:rPr lang="en-US" dirty="0"/>
              <a:t> C</a:t>
            </a:r>
            <a:endParaRPr lang="en-US" b="0" dirty="0"/>
          </a:p>
          <a:p>
            <a:pPr marL="0" indent="0">
              <a:buNone/>
            </a:pPr>
            <a:endParaRPr lang="en-IT" dirty="0"/>
          </a:p>
        </p:txBody>
      </p:sp>
      <p:sp>
        <p:nvSpPr>
          <p:cNvPr id="4" name="TextBox 3">
            <a:extLst>
              <a:ext uri="{FF2B5EF4-FFF2-40B4-BE49-F238E27FC236}">
                <a16:creationId xmlns:a16="http://schemas.microsoft.com/office/drawing/2014/main" id="{939CD690-9523-FBC9-E6F4-25A43950CEE4}"/>
              </a:ext>
            </a:extLst>
          </p:cNvPr>
          <p:cNvSpPr txBox="1"/>
          <p:nvPr/>
        </p:nvSpPr>
        <p:spPr>
          <a:xfrm>
            <a:off x="3768436" y="6525491"/>
            <a:ext cx="184731" cy="369332"/>
          </a:xfrm>
          <a:prstGeom prst="rect">
            <a:avLst/>
          </a:prstGeom>
          <a:noFill/>
        </p:spPr>
        <p:txBody>
          <a:bodyPr wrap="none" rtlCol="0">
            <a:spAutoFit/>
          </a:bodyPr>
          <a:lstStyle/>
          <a:p>
            <a:endParaRPr lang="en-IT"/>
          </a:p>
        </p:txBody>
      </p:sp>
      <p:pic>
        <p:nvPicPr>
          <p:cNvPr id="3" name="Picture 2">
            <a:extLst>
              <a:ext uri="{FF2B5EF4-FFF2-40B4-BE49-F238E27FC236}">
                <a16:creationId xmlns:a16="http://schemas.microsoft.com/office/drawing/2014/main" id="{304D0E8B-C33A-439E-26D6-44DCC7A21A21}"/>
              </a:ext>
            </a:extLst>
          </p:cNvPr>
          <p:cNvPicPr>
            <a:picLocks noChangeAspect="1"/>
          </p:cNvPicPr>
          <p:nvPr/>
        </p:nvPicPr>
        <p:blipFill>
          <a:blip r:embed="rId2"/>
          <a:stretch>
            <a:fillRect/>
          </a:stretch>
        </p:blipFill>
        <p:spPr>
          <a:xfrm>
            <a:off x="318658" y="113217"/>
            <a:ext cx="5257800" cy="3073400"/>
          </a:xfrm>
          <a:prstGeom prst="rect">
            <a:avLst/>
          </a:prstGeom>
        </p:spPr>
      </p:pic>
      <p:pic>
        <p:nvPicPr>
          <p:cNvPr id="10" name="Picture 9">
            <a:extLst>
              <a:ext uri="{FF2B5EF4-FFF2-40B4-BE49-F238E27FC236}">
                <a16:creationId xmlns:a16="http://schemas.microsoft.com/office/drawing/2014/main" id="{3A8DA991-2DC4-5702-CEF9-89D64A40F9BA}"/>
              </a:ext>
            </a:extLst>
          </p:cNvPr>
          <p:cNvPicPr>
            <a:picLocks noChangeAspect="1"/>
          </p:cNvPicPr>
          <p:nvPr/>
        </p:nvPicPr>
        <p:blipFill>
          <a:blip r:embed="rId3"/>
          <a:stretch>
            <a:fillRect/>
          </a:stretch>
        </p:blipFill>
        <p:spPr>
          <a:xfrm>
            <a:off x="5158936" y="2913888"/>
            <a:ext cx="6570042" cy="3611602"/>
          </a:xfrm>
          <a:prstGeom prst="rect">
            <a:avLst/>
          </a:prstGeom>
        </p:spPr>
      </p:pic>
    </p:spTree>
    <p:extLst>
      <p:ext uri="{BB962C8B-B14F-4D97-AF65-F5344CB8AC3E}">
        <p14:creationId xmlns:p14="http://schemas.microsoft.com/office/powerpoint/2010/main" val="345997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D9BCA81-6776-F439-8AFE-DB8BD1533637}"/>
              </a:ext>
            </a:extLst>
          </p:cNvPr>
          <p:cNvSpPr>
            <a:spLocks noGrp="1"/>
          </p:cNvSpPr>
          <p:nvPr>
            <p:ph idx="1"/>
          </p:nvPr>
        </p:nvSpPr>
        <p:spPr>
          <a:xfrm>
            <a:off x="6239256" y="311687"/>
            <a:ext cx="5401056" cy="822169"/>
          </a:xfrm>
        </p:spPr>
        <p:txBody>
          <a:bodyPr>
            <a:normAutofit lnSpcReduction="10000"/>
          </a:bodyPr>
          <a:lstStyle/>
          <a:p>
            <a:pPr marL="0" indent="0">
              <a:buNone/>
            </a:pPr>
            <a:r>
              <a:rPr lang="en-US" dirty="0"/>
              <a:t>In rosso </a:t>
            </a:r>
            <a:r>
              <a:rPr lang="en-US" dirty="0" err="1"/>
              <a:t>sono</a:t>
            </a:r>
            <a:r>
              <a:rPr lang="en-US" dirty="0"/>
              <a:t> indicate le </a:t>
            </a:r>
            <a:r>
              <a:rPr lang="en-US" dirty="0" err="1"/>
              <a:t>aste</a:t>
            </a:r>
            <a:r>
              <a:rPr lang="en-US" dirty="0"/>
              <a:t> </a:t>
            </a:r>
            <a:r>
              <a:rPr lang="en-US" dirty="0" err="1"/>
              <a:t>compresse</a:t>
            </a:r>
            <a:r>
              <a:rPr lang="en-US" dirty="0"/>
              <a:t> e in </a:t>
            </a:r>
            <a:r>
              <a:rPr lang="en-US" dirty="0" err="1"/>
              <a:t>turchino</a:t>
            </a:r>
            <a:r>
              <a:rPr lang="en-US" dirty="0"/>
              <a:t> quelle </a:t>
            </a:r>
            <a:r>
              <a:rPr lang="en-US" dirty="0" err="1"/>
              <a:t>tese</a:t>
            </a:r>
            <a:endParaRPr lang="en-US" b="0" dirty="0"/>
          </a:p>
          <a:p>
            <a:pPr marL="0" indent="0">
              <a:buNone/>
            </a:pPr>
            <a:endParaRPr lang="en-IT" dirty="0"/>
          </a:p>
        </p:txBody>
      </p:sp>
      <p:sp>
        <p:nvSpPr>
          <p:cNvPr id="4" name="TextBox 3">
            <a:extLst>
              <a:ext uri="{FF2B5EF4-FFF2-40B4-BE49-F238E27FC236}">
                <a16:creationId xmlns:a16="http://schemas.microsoft.com/office/drawing/2014/main" id="{939CD690-9523-FBC9-E6F4-25A43950CEE4}"/>
              </a:ext>
            </a:extLst>
          </p:cNvPr>
          <p:cNvSpPr txBox="1"/>
          <p:nvPr/>
        </p:nvSpPr>
        <p:spPr>
          <a:xfrm>
            <a:off x="3768436" y="6525491"/>
            <a:ext cx="184731" cy="369332"/>
          </a:xfrm>
          <a:prstGeom prst="rect">
            <a:avLst/>
          </a:prstGeom>
          <a:noFill/>
        </p:spPr>
        <p:txBody>
          <a:bodyPr wrap="none" rtlCol="0">
            <a:spAutoFit/>
          </a:bodyPr>
          <a:lstStyle/>
          <a:p>
            <a:endParaRPr lang="en-IT"/>
          </a:p>
        </p:txBody>
      </p:sp>
      <p:pic>
        <p:nvPicPr>
          <p:cNvPr id="8" name="Picture 7">
            <a:extLst>
              <a:ext uri="{FF2B5EF4-FFF2-40B4-BE49-F238E27FC236}">
                <a16:creationId xmlns:a16="http://schemas.microsoft.com/office/drawing/2014/main" id="{6E69C1A8-E935-C11B-CD2F-127CF10FF5E3}"/>
              </a:ext>
            </a:extLst>
          </p:cNvPr>
          <p:cNvPicPr>
            <a:picLocks noChangeAspect="1"/>
          </p:cNvPicPr>
          <p:nvPr/>
        </p:nvPicPr>
        <p:blipFill>
          <a:blip r:embed="rId2"/>
          <a:stretch>
            <a:fillRect/>
          </a:stretch>
        </p:blipFill>
        <p:spPr>
          <a:xfrm>
            <a:off x="5416662" y="1544813"/>
            <a:ext cx="6456680" cy="5165344"/>
          </a:xfrm>
          <a:prstGeom prst="rect">
            <a:avLst/>
          </a:prstGeom>
        </p:spPr>
      </p:pic>
      <p:pic>
        <p:nvPicPr>
          <p:cNvPr id="13" name="Picture 12">
            <a:extLst>
              <a:ext uri="{FF2B5EF4-FFF2-40B4-BE49-F238E27FC236}">
                <a16:creationId xmlns:a16="http://schemas.microsoft.com/office/drawing/2014/main" id="{2EF5F7E6-156F-F468-754E-B999C8D60398}"/>
              </a:ext>
            </a:extLst>
          </p:cNvPr>
          <p:cNvPicPr>
            <a:picLocks noChangeAspect="1"/>
          </p:cNvPicPr>
          <p:nvPr/>
        </p:nvPicPr>
        <p:blipFill>
          <a:blip r:embed="rId3"/>
          <a:stretch>
            <a:fillRect/>
          </a:stretch>
        </p:blipFill>
        <p:spPr>
          <a:xfrm>
            <a:off x="318658" y="234935"/>
            <a:ext cx="4657344" cy="2619756"/>
          </a:xfrm>
          <a:prstGeom prst="rect">
            <a:avLst/>
          </a:prstGeom>
        </p:spPr>
      </p:pic>
    </p:spTree>
    <p:extLst>
      <p:ext uri="{BB962C8B-B14F-4D97-AF65-F5344CB8AC3E}">
        <p14:creationId xmlns:p14="http://schemas.microsoft.com/office/powerpoint/2010/main" val="4200158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666B56-6BD8-BDCD-8A4C-8E858DDB4139}"/>
              </a:ext>
            </a:extLst>
          </p:cNvPr>
          <p:cNvSpPr>
            <a:spLocks noGrp="1"/>
          </p:cNvSpPr>
          <p:nvPr>
            <p:ph idx="1"/>
          </p:nvPr>
        </p:nvSpPr>
        <p:spPr>
          <a:xfrm>
            <a:off x="7315200" y="195072"/>
            <a:ext cx="4669536" cy="6510528"/>
          </a:xfrm>
        </p:spPr>
        <p:txBody>
          <a:bodyPr/>
          <a:lstStyle/>
          <a:p>
            <a:r>
              <a:rPr lang="en-IT" dirty="0"/>
              <a:t>Elementi scarichi</a:t>
            </a:r>
          </a:p>
          <a:p>
            <a:endParaRPr lang="en-IT" dirty="0"/>
          </a:p>
          <a:p>
            <a:r>
              <a:rPr lang="en-GB" dirty="0"/>
              <a:t>P</a:t>
            </a:r>
            <a:r>
              <a:rPr lang="en-IT" dirty="0"/>
              <a:t>uo’ verificarsi che alcuni elementi della struttura siano scarichi.</a:t>
            </a:r>
          </a:p>
          <a:p>
            <a:r>
              <a:rPr lang="en-IT" dirty="0"/>
              <a:t>Ad esempio, nel caso di un nodo scarico in cui convergano tre elementi, due dei quali paralleli.</a:t>
            </a:r>
          </a:p>
          <a:p>
            <a:r>
              <a:rPr lang="en-IT" dirty="0"/>
              <a:t>In questo caso, la tensione dell’asta obliqua deve essere nulla per garantire l’equilibrio lungo la direzione verticale.</a:t>
            </a:r>
          </a:p>
        </p:txBody>
      </p:sp>
      <p:pic>
        <p:nvPicPr>
          <p:cNvPr id="4" name="Picture 3">
            <a:extLst>
              <a:ext uri="{FF2B5EF4-FFF2-40B4-BE49-F238E27FC236}">
                <a16:creationId xmlns:a16="http://schemas.microsoft.com/office/drawing/2014/main" id="{7A351E78-289A-1032-2978-5F31AF963655}"/>
              </a:ext>
            </a:extLst>
          </p:cNvPr>
          <p:cNvPicPr>
            <a:picLocks noChangeAspect="1"/>
          </p:cNvPicPr>
          <p:nvPr/>
        </p:nvPicPr>
        <p:blipFill>
          <a:blip r:embed="rId2"/>
          <a:stretch>
            <a:fillRect/>
          </a:stretch>
        </p:blipFill>
        <p:spPr>
          <a:xfrm>
            <a:off x="1608074" y="195072"/>
            <a:ext cx="3914902" cy="2320598"/>
          </a:xfrm>
          <a:prstGeom prst="rect">
            <a:avLst/>
          </a:prstGeom>
        </p:spPr>
      </p:pic>
      <p:pic>
        <p:nvPicPr>
          <p:cNvPr id="5" name="Picture 4">
            <a:extLst>
              <a:ext uri="{FF2B5EF4-FFF2-40B4-BE49-F238E27FC236}">
                <a16:creationId xmlns:a16="http://schemas.microsoft.com/office/drawing/2014/main" id="{F326A319-932D-E8D6-50B8-E079904B9CC8}"/>
              </a:ext>
            </a:extLst>
          </p:cNvPr>
          <p:cNvPicPr>
            <a:picLocks noChangeAspect="1"/>
          </p:cNvPicPr>
          <p:nvPr/>
        </p:nvPicPr>
        <p:blipFill>
          <a:blip r:embed="rId3"/>
          <a:stretch>
            <a:fillRect/>
          </a:stretch>
        </p:blipFill>
        <p:spPr>
          <a:xfrm>
            <a:off x="1608074" y="2850134"/>
            <a:ext cx="3939952" cy="2026666"/>
          </a:xfrm>
          <a:prstGeom prst="rect">
            <a:avLst/>
          </a:prstGeom>
        </p:spPr>
      </p:pic>
    </p:spTree>
    <p:extLst>
      <p:ext uri="{BB962C8B-B14F-4D97-AF65-F5344CB8AC3E}">
        <p14:creationId xmlns:p14="http://schemas.microsoft.com/office/powerpoint/2010/main" val="3570754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666B56-6BD8-BDCD-8A4C-8E858DDB4139}"/>
              </a:ext>
            </a:extLst>
          </p:cNvPr>
          <p:cNvSpPr>
            <a:spLocks noGrp="1"/>
          </p:cNvSpPr>
          <p:nvPr>
            <p:ph idx="1"/>
          </p:nvPr>
        </p:nvSpPr>
        <p:spPr>
          <a:xfrm>
            <a:off x="7315200" y="195072"/>
            <a:ext cx="4669536" cy="6510528"/>
          </a:xfrm>
        </p:spPr>
        <p:txBody>
          <a:bodyPr/>
          <a:lstStyle/>
          <a:p>
            <a:r>
              <a:rPr lang="en-IT" dirty="0"/>
              <a:t>Elementi scarichi</a:t>
            </a:r>
          </a:p>
          <a:p>
            <a:endParaRPr lang="en-IT" dirty="0"/>
          </a:p>
          <a:p>
            <a:r>
              <a:rPr lang="en-US" dirty="0"/>
              <a:t>Si </a:t>
            </a:r>
            <a:r>
              <a:rPr lang="en-US" dirty="0" err="1"/>
              <a:t>hanno</a:t>
            </a:r>
            <a:r>
              <a:rPr lang="en-US" dirty="0"/>
              <a:t> </a:t>
            </a:r>
            <a:r>
              <a:rPr lang="en-US" dirty="0" err="1"/>
              <a:t>elementi</a:t>
            </a:r>
            <a:r>
              <a:rPr lang="en-US" dirty="0"/>
              <a:t> </a:t>
            </a:r>
            <a:r>
              <a:rPr lang="en-US" dirty="0" err="1"/>
              <a:t>scarichi</a:t>
            </a:r>
            <a:r>
              <a:rPr lang="en-US" dirty="0"/>
              <a:t> </a:t>
            </a:r>
            <a:r>
              <a:rPr lang="en-US" dirty="0" err="1"/>
              <a:t>anche</a:t>
            </a:r>
            <a:r>
              <a:rPr lang="en-US" dirty="0"/>
              <a:t> </a:t>
            </a:r>
            <a:r>
              <a:rPr lang="en-US" dirty="0" err="1"/>
              <a:t>nel</a:t>
            </a:r>
            <a:r>
              <a:rPr lang="en-US" dirty="0"/>
              <a:t> </a:t>
            </a:r>
            <a:r>
              <a:rPr lang="en-US" dirty="0" err="1"/>
              <a:t>caso</a:t>
            </a:r>
            <a:r>
              <a:rPr lang="en-US" dirty="0"/>
              <a:t> di due </a:t>
            </a:r>
            <a:r>
              <a:rPr lang="en-US" dirty="0" err="1"/>
              <a:t>elementi</a:t>
            </a:r>
            <a:r>
              <a:rPr lang="en-US" dirty="0"/>
              <a:t> non </a:t>
            </a:r>
            <a:r>
              <a:rPr lang="en-US" dirty="0" err="1"/>
              <a:t>paralleli</a:t>
            </a:r>
            <a:r>
              <a:rPr lang="en-US" dirty="0"/>
              <a:t> </a:t>
            </a:r>
            <a:r>
              <a:rPr lang="en-US" dirty="0" err="1"/>
              <a:t>convergenti</a:t>
            </a:r>
            <a:r>
              <a:rPr lang="en-US" dirty="0"/>
              <a:t> in un </a:t>
            </a:r>
            <a:r>
              <a:rPr lang="en-US" dirty="0" err="1"/>
              <a:t>nodo</a:t>
            </a:r>
            <a:r>
              <a:rPr lang="en-US" dirty="0"/>
              <a:t> </a:t>
            </a:r>
            <a:r>
              <a:rPr lang="en-US" dirty="0" err="1"/>
              <a:t>scarico</a:t>
            </a:r>
            <a:r>
              <a:rPr lang="en-US" dirty="0"/>
              <a:t>. </a:t>
            </a:r>
            <a:r>
              <a:rPr lang="en-US" dirty="0" err="1"/>
              <a:t>Anche</a:t>
            </a:r>
            <a:r>
              <a:rPr lang="en-US" dirty="0"/>
              <a:t> in </a:t>
            </a:r>
            <a:r>
              <a:rPr lang="en-US" dirty="0" err="1"/>
              <a:t>questo</a:t>
            </a:r>
            <a:r>
              <a:rPr lang="en-US" dirty="0"/>
              <a:t> </a:t>
            </a:r>
            <a:r>
              <a:rPr lang="en-US" dirty="0" err="1"/>
              <a:t>caso</a:t>
            </a:r>
            <a:r>
              <a:rPr lang="en-US" dirty="0"/>
              <a:t>, </a:t>
            </a:r>
            <a:r>
              <a:rPr lang="en-US" dirty="0" err="1"/>
              <a:t>l’equilibrio</a:t>
            </a:r>
            <a:r>
              <a:rPr lang="en-US" dirty="0"/>
              <a:t> </a:t>
            </a:r>
            <a:r>
              <a:rPr lang="en-US" dirty="0" err="1"/>
              <a:t>impone</a:t>
            </a:r>
            <a:r>
              <a:rPr lang="en-US" dirty="0"/>
              <a:t> </a:t>
            </a:r>
            <a:r>
              <a:rPr lang="en-US" dirty="0" err="1"/>
              <a:t>l’annullarsi</a:t>
            </a:r>
            <a:r>
              <a:rPr lang="en-US" dirty="0"/>
              <a:t> </a:t>
            </a:r>
            <a:r>
              <a:rPr lang="en-US" dirty="0" err="1"/>
              <a:t>delle</a:t>
            </a:r>
            <a:r>
              <a:rPr lang="en-US" dirty="0"/>
              <a:t> </a:t>
            </a:r>
            <a:r>
              <a:rPr lang="en-US" dirty="0" err="1"/>
              <a:t>tensioni</a:t>
            </a:r>
            <a:r>
              <a:rPr lang="en-US" dirty="0"/>
              <a:t> </a:t>
            </a:r>
            <a:r>
              <a:rPr lang="en-US" dirty="0" err="1"/>
              <a:t>nei</a:t>
            </a:r>
            <a:r>
              <a:rPr lang="en-US" dirty="0"/>
              <a:t> due </a:t>
            </a:r>
            <a:r>
              <a:rPr lang="en-US" dirty="0" err="1"/>
              <a:t>elementi</a:t>
            </a:r>
            <a:endParaRPr lang="en-IT" dirty="0"/>
          </a:p>
        </p:txBody>
      </p:sp>
      <p:pic>
        <p:nvPicPr>
          <p:cNvPr id="2" name="Picture 1">
            <a:extLst>
              <a:ext uri="{FF2B5EF4-FFF2-40B4-BE49-F238E27FC236}">
                <a16:creationId xmlns:a16="http://schemas.microsoft.com/office/drawing/2014/main" id="{31BC5DDE-DB2C-4C39-E6BF-75D1868B5E21}"/>
              </a:ext>
            </a:extLst>
          </p:cNvPr>
          <p:cNvPicPr>
            <a:picLocks noChangeAspect="1"/>
          </p:cNvPicPr>
          <p:nvPr/>
        </p:nvPicPr>
        <p:blipFill>
          <a:blip r:embed="rId2"/>
          <a:stretch>
            <a:fillRect/>
          </a:stretch>
        </p:blipFill>
        <p:spPr>
          <a:xfrm>
            <a:off x="2940002" y="2231136"/>
            <a:ext cx="2032000" cy="1701800"/>
          </a:xfrm>
          <a:prstGeom prst="rect">
            <a:avLst/>
          </a:prstGeom>
        </p:spPr>
      </p:pic>
    </p:spTree>
    <p:extLst>
      <p:ext uri="{BB962C8B-B14F-4D97-AF65-F5344CB8AC3E}">
        <p14:creationId xmlns:p14="http://schemas.microsoft.com/office/powerpoint/2010/main" val="18401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C70D82-39AA-258A-260C-9C26ACA011AA}"/>
              </a:ext>
            </a:extLst>
          </p:cNvPr>
          <p:cNvSpPr>
            <a:spLocks noGrp="1"/>
          </p:cNvSpPr>
          <p:nvPr>
            <p:ph idx="1"/>
          </p:nvPr>
        </p:nvSpPr>
        <p:spPr>
          <a:xfrm>
            <a:off x="838200" y="4042611"/>
            <a:ext cx="10515600" cy="2134352"/>
          </a:xfrm>
        </p:spPr>
        <p:txBody>
          <a:bodyPr>
            <a:normAutofit lnSpcReduction="10000"/>
          </a:bodyPr>
          <a:lstStyle/>
          <a:p>
            <a:r>
              <a:rPr lang="en-IT" dirty="0"/>
              <a:t>Le strutture reticolari sono spesso assemblate utilizzando in modo ripetitivo un modulo. Cio’ le rende particolarmente economiche.</a:t>
            </a:r>
          </a:p>
          <a:p>
            <a:r>
              <a:rPr lang="en-IT" dirty="0"/>
              <a:t>Inoltre, come vedremo, permettono di sfruttare il materiale in modo ottimale, minimizzandone l’impiego, ottimizzando il rapporto tra peso e capacita’ portante.</a:t>
            </a:r>
          </a:p>
        </p:txBody>
      </p:sp>
      <p:pic>
        <p:nvPicPr>
          <p:cNvPr id="4" name="Picture 3">
            <a:extLst>
              <a:ext uri="{FF2B5EF4-FFF2-40B4-BE49-F238E27FC236}">
                <a16:creationId xmlns:a16="http://schemas.microsoft.com/office/drawing/2014/main" id="{8D92D519-78CC-63A2-5C19-A6C9E5588AA8}"/>
              </a:ext>
            </a:extLst>
          </p:cNvPr>
          <p:cNvPicPr>
            <a:picLocks noChangeAspect="1"/>
          </p:cNvPicPr>
          <p:nvPr/>
        </p:nvPicPr>
        <p:blipFill>
          <a:blip r:embed="rId3"/>
          <a:stretch>
            <a:fillRect/>
          </a:stretch>
        </p:blipFill>
        <p:spPr>
          <a:xfrm>
            <a:off x="1620587" y="365125"/>
            <a:ext cx="8279144" cy="3469774"/>
          </a:xfrm>
          <a:prstGeom prst="rect">
            <a:avLst/>
          </a:prstGeom>
        </p:spPr>
      </p:pic>
    </p:spTree>
    <p:extLst>
      <p:ext uri="{BB962C8B-B14F-4D97-AF65-F5344CB8AC3E}">
        <p14:creationId xmlns:p14="http://schemas.microsoft.com/office/powerpoint/2010/main" val="2685605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666B56-6BD8-BDCD-8A4C-8E858DDB4139}"/>
              </a:ext>
            </a:extLst>
          </p:cNvPr>
          <p:cNvSpPr>
            <a:spLocks noGrp="1"/>
          </p:cNvSpPr>
          <p:nvPr>
            <p:ph idx="1"/>
          </p:nvPr>
        </p:nvSpPr>
        <p:spPr>
          <a:xfrm>
            <a:off x="7315200" y="195072"/>
            <a:ext cx="4669536" cy="6510528"/>
          </a:xfrm>
        </p:spPr>
        <p:txBody>
          <a:bodyPr/>
          <a:lstStyle/>
          <a:p>
            <a:r>
              <a:rPr lang="en-IT" dirty="0"/>
              <a:t>Elementi scarichi</a:t>
            </a:r>
          </a:p>
          <a:p>
            <a:endParaRPr lang="en-IT" dirty="0"/>
          </a:p>
          <a:p>
            <a:r>
              <a:rPr lang="en-US" dirty="0"/>
              <a:t>Nella </a:t>
            </a:r>
            <a:r>
              <a:rPr lang="en-US" dirty="0" err="1"/>
              <a:t>struttura</a:t>
            </a:r>
            <a:r>
              <a:rPr lang="en-US" dirty="0"/>
              <a:t> in </a:t>
            </a:r>
            <a:r>
              <a:rPr lang="en-US" dirty="0" err="1"/>
              <a:t>figura</a:t>
            </a:r>
            <a:r>
              <a:rPr lang="en-US" dirty="0"/>
              <a:t>, le </a:t>
            </a:r>
            <a:r>
              <a:rPr lang="en-US" dirty="0" err="1"/>
              <a:t>aste</a:t>
            </a:r>
            <a:r>
              <a:rPr lang="en-US" dirty="0"/>
              <a:t> </a:t>
            </a:r>
            <a:r>
              <a:rPr lang="en-US" dirty="0" err="1"/>
              <a:t>che</a:t>
            </a:r>
            <a:r>
              <a:rPr lang="en-US" dirty="0"/>
              <a:t> </a:t>
            </a:r>
            <a:r>
              <a:rPr lang="en-US" dirty="0" err="1"/>
              <a:t>convergono</a:t>
            </a:r>
            <a:r>
              <a:rPr lang="en-US" dirty="0"/>
              <a:t> </a:t>
            </a:r>
            <a:r>
              <a:rPr lang="en-US" dirty="0" err="1"/>
              <a:t>nel</a:t>
            </a:r>
            <a:r>
              <a:rPr lang="en-US" dirty="0"/>
              <a:t> </a:t>
            </a:r>
            <a:r>
              <a:rPr lang="en-US" dirty="0" err="1"/>
              <a:t>nodo</a:t>
            </a:r>
            <a:r>
              <a:rPr lang="en-US" dirty="0"/>
              <a:t> </a:t>
            </a:r>
            <a:r>
              <a:rPr lang="en-US" dirty="0" err="1"/>
              <a:t>indicato</a:t>
            </a:r>
            <a:r>
              <a:rPr lang="en-US" dirty="0"/>
              <a:t> </a:t>
            </a:r>
            <a:r>
              <a:rPr lang="en-US" dirty="0" err="1"/>
              <a:t>sono</a:t>
            </a:r>
            <a:r>
              <a:rPr lang="en-US" dirty="0"/>
              <a:t> </a:t>
            </a:r>
            <a:r>
              <a:rPr lang="en-US" dirty="0" err="1"/>
              <a:t>scariche</a:t>
            </a:r>
            <a:r>
              <a:rPr lang="en-US" dirty="0"/>
              <a:t>.</a:t>
            </a:r>
          </a:p>
          <a:p>
            <a:endParaRPr lang="en-US" dirty="0"/>
          </a:p>
          <a:p>
            <a:r>
              <a:rPr lang="en-US" dirty="0" err="1"/>
              <a:t>Analogamente</a:t>
            </a:r>
            <a:r>
              <a:rPr lang="en-US" dirty="0"/>
              <a:t>, e’ </a:t>
            </a:r>
            <a:r>
              <a:rPr lang="en-US" dirty="0" err="1"/>
              <a:t>scarico</a:t>
            </a:r>
            <a:r>
              <a:rPr lang="en-US" dirty="0"/>
              <a:t> </a:t>
            </a:r>
            <a:r>
              <a:rPr lang="en-US" dirty="0" err="1"/>
              <a:t>l’elemento</a:t>
            </a:r>
            <a:r>
              <a:rPr lang="en-US" dirty="0"/>
              <a:t> </a:t>
            </a:r>
            <a:r>
              <a:rPr lang="en-US" dirty="0" err="1"/>
              <a:t>verticale</a:t>
            </a:r>
            <a:r>
              <a:rPr lang="en-US" dirty="0"/>
              <a:t> </a:t>
            </a:r>
            <a:r>
              <a:rPr lang="en-US" dirty="0" err="1"/>
              <a:t>che</a:t>
            </a:r>
            <a:r>
              <a:rPr lang="en-US" dirty="0"/>
              <a:t> converge </a:t>
            </a:r>
            <a:r>
              <a:rPr lang="en-US" dirty="0" err="1"/>
              <a:t>nel</a:t>
            </a:r>
            <a:r>
              <a:rPr lang="en-US" dirty="0"/>
              <a:t> </a:t>
            </a:r>
            <a:r>
              <a:rPr lang="en-US" dirty="0" err="1"/>
              <a:t>nodo</a:t>
            </a:r>
            <a:r>
              <a:rPr lang="en-US" dirty="0"/>
              <a:t> </a:t>
            </a:r>
            <a:r>
              <a:rPr lang="en-US" dirty="0" err="1"/>
              <a:t>indicato</a:t>
            </a:r>
            <a:r>
              <a:rPr lang="en-US" dirty="0"/>
              <a:t> </a:t>
            </a:r>
            <a:r>
              <a:rPr lang="en-US" dirty="0" err="1"/>
              <a:t>nella</a:t>
            </a:r>
            <a:r>
              <a:rPr lang="en-US" dirty="0"/>
              <a:t> </a:t>
            </a:r>
            <a:r>
              <a:rPr lang="en-US" dirty="0" err="1"/>
              <a:t>seconda</a:t>
            </a:r>
            <a:r>
              <a:rPr lang="en-US" dirty="0"/>
              <a:t> </a:t>
            </a:r>
            <a:r>
              <a:rPr lang="en-US" dirty="0" err="1"/>
              <a:t>figura</a:t>
            </a:r>
            <a:r>
              <a:rPr lang="en-US" dirty="0"/>
              <a:t>.</a:t>
            </a:r>
          </a:p>
          <a:p>
            <a:r>
              <a:rPr lang="en-US" dirty="0" err="1"/>
              <a:t>Quindi</a:t>
            </a:r>
            <a:r>
              <a:rPr lang="en-US" dirty="0"/>
              <a:t> </a:t>
            </a:r>
            <a:r>
              <a:rPr lang="en-US" dirty="0" err="1"/>
              <a:t>rimuovendo</a:t>
            </a:r>
            <a:r>
              <a:rPr lang="en-US" dirty="0"/>
              <a:t> </a:t>
            </a:r>
            <a:r>
              <a:rPr lang="en-US" dirty="0" err="1"/>
              <a:t>gli</a:t>
            </a:r>
            <a:r>
              <a:rPr lang="en-US" dirty="0"/>
              <a:t> </a:t>
            </a:r>
            <a:r>
              <a:rPr lang="en-US" dirty="0" err="1"/>
              <a:t>elementi</a:t>
            </a:r>
            <a:r>
              <a:rPr lang="en-US" dirty="0"/>
              <a:t> </a:t>
            </a:r>
            <a:r>
              <a:rPr lang="en-US" dirty="0" err="1"/>
              <a:t>scarichi</a:t>
            </a:r>
            <a:r>
              <a:rPr lang="en-US" dirty="0"/>
              <a:t> </a:t>
            </a:r>
            <a:r>
              <a:rPr lang="en-US" dirty="0" err="1"/>
              <a:t>l’equilibrio</a:t>
            </a:r>
            <a:r>
              <a:rPr lang="en-US" dirty="0"/>
              <a:t> </a:t>
            </a:r>
            <a:r>
              <a:rPr lang="en-US" dirty="0" err="1"/>
              <a:t>della</a:t>
            </a:r>
            <a:r>
              <a:rPr lang="en-US" dirty="0"/>
              <a:t> </a:t>
            </a:r>
            <a:r>
              <a:rPr lang="en-US" dirty="0" err="1"/>
              <a:t>struttura</a:t>
            </a:r>
            <a:r>
              <a:rPr lang="en-US" dirty="0"/>
              <a:t> e’ </a:t>
            </a:r>
            <a:r>
              <a:rPr lang="en-US" dirty="0" err="1"/>
              <a:t>ancora</a:t>
            </a:r>
            <a:r>
              <a:rPr lang="en-US" dirty="0"/>
              <a:t> possible. </a:t>
            </a:r>
            <a:r>
              <a:rPr lang="en-US" dirty="0" err="1"/>
              <a:t>Tuttavia</a:t>
            </a:r>
            <a:r>
              <a:rPr lang="en-US" dirty="0"/>
              <a:t>, </a:t>
            </a:r>
            <a:r>
              <a:rPr lang="en-US" dirty="0" err="1"/>
              <a:t>si</a:t>
            </a:r>
            <a:r>
              <a:rPr lang="en-US" dirty="0"/>
              <a:t> </a:t>
            </a:r>
            <a:r>
              <a:rPr lang="en-US" dirty="0" err="1"/>
              <a:t>tratta</a:t>
            </a:r>
            <a:r>
              <a:rPr lang="en-US" dirty="0"/>
              <a:t> di un </a:t>
            </a:r>
            <a:r>
              <a:rPr lang="en-US" dirty="0" err="1"/>
              <a:t>equilibrio</a:t>
            </a:r>
            <a:r>
              <a:rPr lang="en-US" dirty="0"/>
              <a:t> </a:t>
            </a:r>
            <a:r>
              <a:rPr lang="en-US" dirty="0" err="1"/>
              <a:t>instabile</a:t>
            </a:r>
            <a:r>
              <a:rPr lang="en-US" dirty="0"/>
              <a:t>.</a:t>
            </a:r>
          </a:p>
          <a:p>
            <a:endParaRPr lang="en-IT" dirty="0"/>
          </a:p>
        </p:txBody>
      </p:sp>
      <p:pic>
        <p:nvPicPr>
          <p:cNvPr id="4" name="Picture 3">
            <a:extLst>
              <a:ext uri="{FF2B5EF4-FFF2-40B4-BE49-F238E27FC236}">
                <a16:creationId xmlns:a16="http://schemas.microsoft.com/office/drawing/2014/main" id="{D91FC285-736F-54EE-170B-3A8BA002BE91}"/>
              </a:ext>
            </a:extLst>
          </p:cNvPr>
          <p:cNvPicPr>
            <a:picLocks noChangeAspect="1"/>
          </p:cNvPicPr>
          <p:nvPr/>
        </p:nvPicPr>
        <p:blipFill>
          <a:blip r:embed="rId2"/>
          <a:stretch>
            <a:fillRect/>
          </a:stretch>
        </p:blipFill>
        <p:spPr>
          <a:xfrm>
            <a:off x="1616964" y="57912"/>
            <a:ext cx="3886200" cy="2286000"/>
          </a:xfrm>
          <a:prstGeom prst="rect">
            <a:avLst/>
          </a:prstGeom>
        </p:spPr>
      </p:pic>
      <p:pic>
        <p:nvPicPr>
          <p:cNvPr id="5" name="Picture 4">
            <a:extLst>
              <a:ext uri="{FF2B5EF4-FFF2-40B4-BE49-F238E27FC236}">
                <a16:creationId xmlns:a16="http://schemas.microsoft.com/office/drawing/2014/main" id="{ADED6E79-E790-941F-ED58-DACD11A264C8}"/>
              </a:ext>
            </a:extLst>
          </p:cNvPr>
          <p:cNvPicPr>
            <a:picLocks noChangeAspect="1"/>
          </p:cNvPicPr>
          <p:nvPr/>
        </p:nvPicPr>
        <p:blipFill>
          <a:blip r:embed="rId3"/>
          <a:stretch>
            <a:fillRect/>
          </a:stretch>
        </p:blipFill>
        <p:spPr>
          <a:xfrm>
            <a:off x="1604832" y="2505457"/>
            <a:ext cx="3898332" cy="2008632"/>
          </a:xfrm>
          <a:prstGeom prst="rect">
            <a:avLst/>
          </a:prstGeom>
        </p:spPr>
      </p:pic>
      <p:pic>
        <p:nvPicPr>
          <p:cNvPr id="6" name="Picture 5">
            <a:extLst>
              <a:ext uri="{FF2B5EF4-FFF2-40B4-BE49-F238E27FC236}">
                <a16:creationId xmlns:a16="http://schemas.microsoft.com/office/drawing/2014/main" id="{2E61DD87-7FF9-B61C-7DFE-6F0029D5B5A3}"/>
              </a:ext>
            </a:extLst>
          </p:cNvPr>
          <p:cNvPicPr>
            <a:picLocks noChangeAspect="1"/>
          </p:cNvPicPr>
          <p:nvPr/>
        </p:nvPicPr>
        <p:blipFill>
          <a:blip r:embed="rId4"/>
          <a:stretch>
            <a:fillRect/>
          </a:stretch>
        </p:blipFill>
        <p:spPr>
          <a:xfrm>
            <a:off x="1616964" y="4675634"/>
            <a:ext cx="3429000" cy="1866900"/>
          </a:xfrm>
          <a:prstGeom prst="rect">
            <a:avLst/>
          </a:prstGeom>
        </p:spPr>
      </p:pic>
    </p:spTree>
    <p:extLst>
      <p:ext uri="{BB962C8B-B14F-4D97-AF65-F5344CB8AC3E}">
        <p14:creationId xmlns:p14="http://schemas.microsoft.com/office/powerpoint/2010/main" val="295166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A85D-4E25-EF5C-03FC-3FA6772BDDE2}"/>
              </a:ext>
            </a:extLst>
          </p:cNvPr>
          <p:cNvSpPr>
            <a:spLocks noGrp="1"/>
          </p:cNvSpPr>
          <p:nvPr>
            <p:ph type="title"/>
          </p:nvPr>
        </p:nvSpPr>
        <p:spPr>
          <a:xfrm>
            <a:off x="1069848" y="2559685"/>
            <a:ext cx="10515600" cy="1325563"/>
          </a:xfrm>
        </p:spPr>
        <p:txBody>
          <a:bodyPr/>
          <a:lstStyle/>
          <a:p>
            <a:pPr algn="ctr"/>
            <a:r>
              <a:rPr lang="en-IT" dirty="0"/>
              <a:t>Metodo delle sezioni</a:t>
            </a:r>
          </a:p>
        </p:txBody>
      </p:sp>
    </p:spTree>
    <p:extLst>
      <p:ext uri="{BB962C8B-B14F-4D97-AF65-F5344CB8AC3E}">
        <p14:creationId xmlns:p14="http://schemas.microsoft.com/office/powerpoint/2010/main" val="193741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2B6AA-4EBC-EA65-5F4B-BAEDFF3B2A57}"/>
              </a:ext>
            </a:extLst>
          </p:cNvPr>
          <p:cNvPicPr>
            <a:picLocks noChangeAspect="1"/>
          </p:cNvPicPr>
          <p:nvPr/>
        </p:nvPicPr>
        <p:blipFill>
          <a:blip r:embed="rId2"/>
          <a:stretch>
            <a:fillRect/>
          </a:stretch>
        </p:blipFill>
        <p:spPr>
          <a:xfrm>
            <a:off x="838200" y="402165"/>
            <a:ext cx="5689600" cy="2768600"/>
          </a:xfrm>
          <a:prstGeom prst="rect">
            <a:avLst/>
          </a:prstGeom>
        </p:spPr>
      </p:pic>
      <p:pic>
        <p:nvPicPr>
          <p:cNvPr id="11" name="Picture 10">
            <a:extLst>
              <a:ext uri="{FF2B5EF4-FFF2-40B4-BE49-F238E27FC236}">
                <a16:creationId xmlns:a16="http://schemas.microsoft.com/office/drawing/2014/main" id="{045B5818-B3B4-A159-3164-A96B265F0D9F}"/>
              </a:ext>
            </a:extLst>
          </p:cNvPr>
          <p:cNvPicPr>
            <a:picLocks noChangeAspect="1"/>
          </p:cNvPicPr>
          <p:nvPr/>
        </p:nvPicPr>
        <p:blipFill>
          <a:blip r:embed="rId3"/>
          <a:stretch>
            <a:fillRect/>
          </a:stretch>
        </p:blipFill>
        <p:spPr>
          <a:xfrm>
            <a:off x="838200" y="3429000"/>
            <a:ext cx="5689600" cy="250630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CDEB366-4D1B-93E7-9667-141E53D7D947}"/>
                  </a:ext>
                </a:extLst>
              </p:cNvPr>
              <p:cNvSpPr txBox="1"/>
              <p:nvPr/>
            </p:nvSpPr>
            <p:spPr>
              <a:xfrm>
                <a:off x="6790944" y="499872"/>
                <a:ext cx="5047488" cy="5875711"/>
              </a:xfrm>
              <a:prstGeom prst="rect">
                <a:avLst/>
              </a:prstGeom>
              <a:noFill/>
            </p:spPr>
            <p:txBody>
              <a:bodyPr wrap="square">
                <a:spAutoFit/>
              </a:bodyPr>
              <a:lstStyle/>
              <a:p>
                <a:r>
                  <a:rPr lang="en-US" dirty="0"/>
                  <a:t>Imponendo </a:t>
                </a:r>
                <a:r>
                  <a:rPr lang="en-US" dirty="0" err="1"/>
                  <a:t>l’annullarsi</a:t>
                </a:r>
                <a:r>
                  <a:rPr lang="en-US" dirty="0"/>
                  <a:t> </a:t>
                </a:r>
                <a:r>
                  <a:rPr lang="en-US" dirty="0" err="1"/>
                  <a:t>della</a:t>
                </a:r>
                <a:r>
                  <a:rPr lang="en-US" dirty="0"/>
                  <a:t> </a:t>
                </a:r>
                <a:r>
                  <a:rPr lang="en-US" dirty="0" err="1"/>
                  <a:t>risultante</a:t>
                </a:r>
                <a:r>
                  <a:rPr lang="en-US" dirty="0"/>
                  <a:t> </a:t>
                </a:r>
                <a:r>
                  <a:rPr lang="en-US" dirty="0" err="1"/>
                  <a:t>delle</a:t>
                </a:r>
                <a:r>
                  <a:rPr lang="en-US" dirty="0"/>
                  <a:t> </a:t>
                </a:r>
                <a:r>
                  <a:rPr lang="en-US" dirty="0" err="1"/>
                  <a:t>forze</a:t>
                </a:r>
                <a:r>
                  <a:rPr lang="en-US" dirty="0"/>
                  <a:t> </a:t>
                </a:r>
                <a:r>
                  <a:rPr lang="en-US" dirty="0" err="1"/>
                  <a:t>orizzontali</a:t>
                </a:r>
                <a:r>
                  <a:rPr lang="en-US" dirty="0"/>
                  <a:t> </a:t>
                </a:r>
                <a:r>
                  <a:rPr lang="en-US" dirty="0" err="1"/>
                  <a:t>si</a:t>
                </a:r>
                <a:r>
                  <a:rPr lang="en-US" dirty="0"/>
                  <a:t> </a:t>
                </a:r>
                <a:r>
                  <a:rPr lang="en-US" dirty="0" err="1"/>
                  <a:t>trova</a:t>
                </a:r>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𝐴</m:t>
                          </m:r>
                        </m:sub>
                      </m:sSub>
                      <m:r>
                        <a:rPr lang="en-US" b="0" i="1" smtClean="0">
                          <a:latin typeface="Cambria Math" panose="02040503050406030204" pitchFamily="18" charset="0"/>
                        </a:rPr>
                        <m:t>=0</m:t>
                      </m:r>
                    </m:oMath>
                  </m:oMathPara>
                </a14:m>
                <a:endParaRPr lang="en-US" b="0" dirty="0"/>
              </a:p>
              <a:p>
                <a:endParaRPr lang="en-US" dirty="0"/>
              </a:p>
              <a:p>
                <a:r>
                  <a:rPr lang="en-US" dirty="0" err="1"/>
                  <a:t>Imponendo</a:t>
                </a:r>
                <a:r>
                  <a:rPr lang="en-US" dirty="0"/>
                  <a:t> </a:t>
                </a:r>
                <a:r>
                  <a:rPr lang="en-US" dirty="0" err="1"/>
                  <a:t>l’annullarsi</a:t>
                </a:r>
                <a:r>
                  <a:rPr lang="en-US" dirty="0"/>
                  <a:t> del </a:t>
                </a:r>
                <a:r>
                  <a:rPr lang="en-US" dirty="0" err="1"/>
                  <a:t>momento</a:t>
                </a:r>
                <a:r>
                  <a:rPr lang="en-US" dirty="0"/>
                  <a:t> </a:t>
                </a:r>
                <a:r>
                  <a:rPr lang="en-US" dirty="0" err="1"/>
                  <a:t>risultante</a:t>
                </a:r>
                <a:r>
                  <a:rPr lang="en-US" dirty="0"/>
                  <a:t> rispetto al punto A </a:t>
                </a:r>
                <a:r>
                  <a:rPr lang="en-US" dirty="0" err="1"/>
                  <a:t>scriviamo</a:t>
                </a:r>
                <a:r>
                  <a:rPr lang="en-US" dirty="0"/>
                  <a:t>:</a:t>
                </a:r>
              </a:p>
              <a:p>
                <a:pPr algn="ct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𝐻</m:t>
                          </m:r>
                        </m:sub>
                      </m:sSub>
                      <m:r>
                        <a:rPr lang="en-US" b="0" i="1" smtClean="0">
                          <a:latin typeface="Cambria Math" panose="02040503050406030204" pitchFamily="18" charset="0"/>
                        </a:rPr>
                        <m:t>−2⋅8</m:t>
                      </m:r>
                      <m:r>
                        <m:rPr>
                          <m:sty m:val="p"/>
                        </m:rPr>
                        <a:rPr lang="en-US" b="0" i="0" smtClean="0">
                          <a:latin typeface="Cambria Math" panose="02040503050406030204" pitchFamily="18" charset="0"/>
                        </a:rPr>
                        <m:t>kN</m:t>
                      </m:r>
                      <m:r>
                        <a:rPr lang="en-US" b="0" i="1" smtClean="0">
                          <a:latin typeface="Cambria Math" panose="02040503050406030204" pitchFamily="18" charset="0"/>
                        </a:rPr>
                        <m:t>−4⋅20</m:t>
                      </m:r>
                      <m:r>
                        <m:rPr>
                          <m:sty m:val="p"/>
                        </m:rPr>
                        <a:rPr lang="en-US" b="0" i="0" smtClean="0">
                          <a:latin typeface="Cambria Math" panose="02040503050406030204" pitchFamily="18" charset="0"/>
                        </a:rPr>
                        <m:t>kN</m:t>
                      </m:r>
                      <m:r>
                        <a:rPr lang="en-US" b="0" i="1" smtClean="0">
                          <a:latin typeface="Cambria Math" panose="02040503050406030204" pitchFamily="18" charset="0"/>
                        </a:rPr>
                        <m:t> </m:t>
                      </m:r>
                      <m:r>
                        <a:rPr lang="en-US" b="0" i="0" smtClean="0">
                          <a:latin typeface="Cambria Math" panose="02040503050406030204" pitchFamily="18" charset="0"/>
                        </a:rPr>
                        <m:t>−6</m:t>
                      </m:r>
                      <m:r>
                        <a:rPr lang="en-US" b="0" i="1" smtClean="0">
                          <a:latin typeface="Cambria Math" panose="02040503050406030204" pitchFamily="18" charset="0"/>
                        </a:rPr>
                        <m:t>⋅12</m:t>
                      </m:r>
                      <m:r>
                        <m:rPr>
                          <m:sty m:val="p"/>
                        </m:rPr>
                        <a:rPr lang="en-US" b="0" i="0" smtClean="0">
                          <a:latin typeface="Cambria Math" panose="02040503050406030204" pitchFamily="18" charset="0"/>
                        </a:rPr>
                        <m:t>kN</m:t>
                      </m:r>
                      <m:r>
                        <a:rPr lang="en-US" b="0" i="0" smtClean="0">
                          <a:latin typeface="Cambria Math" panose="02040503050406030204" pitchFamily="18" charset="0"/>
                        </a:rPr>
                        <m:t>=0</m:t>
                      </m:r>
                    </m:oMath>
                  </m:oMathPara>
                </a14:m>
                <a:endParaRPr lang="en-US" dirty="0"/>
              </a:p>
              <a:p>
                <a:endParaRPr lang="en-US" dirty="0"/>
              </a:p>
              <a:p>
                <a:r>
                  <a:rPr lang="en-IT" dirty="0"/>
                  <a:t>Troviamo</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𝐻</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168</m:t>
                          </m:r>
                        </m:num>
                        <m:den>
                          <m:r>
                            <a:rPr lang="en-US" b="0" i="0" smtClean="0">
                              <a:latin typeface="Cambria Math" panose="02040503050406030204" pitchFamily="18" charset="0"/>
                            </a:rPr>
                            <m:t>8</m:t>
                          </m:r>
                        </m:den>
                      </m:f>
                      <m:r>
                        <m:rPr>
                          <m:sty m:val="p"/>
                        </m:rPr>
                        <a:rPr lang="en-US" b="0" i="0" smtClean="0">
                          <a:latin typeface="Cambria Math" panose="02040503050406030204" pitchFamily="18" charset="0"/>
                        </a:rPr>
                        <m:t>kN</m:t>
                      </m:r>
                      <m:r>
                        <a:rPr lang="en-US" b="0" i="0" smtClean="0">
                          <a:latin typeface="Cambria Math" panose="02040503050406030204" pitchFamily="18" charset="0"/>
                        </a:rPr>
                        <m:t>=21</m:t>
                      </m:r>
                      <m:r>
                        <m:rPr>
                          <m:sty m:val="p"/>
                        </m:rPr>
                        <a:rPr lang="en-US">
                          <a:latin typeface="Cambria Math" panose="02040503050406030204" pitchFamily="18" charset="0"/>
                        </a:rPr>
                        <m:t>kN</m:t>
                      </m:r>
                    </m:oMath>
                  </m:oMathPara>
                </a14:m>
                <a:endParaRPr lang="en-IT" dirty="0"/>
              </a:p>
              <a:p>
                <a:r>
                  <a:rPr lang="en-IT" dirty="0"/>
                  <a:t>Per determinare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𝐴</m:t>
                        </m:r>
                      </m:sub>
                    </m:sSub>
                    <m:r>
                      <a:rPr lang="en-US" b="0" i="1" smtClean="0">
                        <a:latin typeface="Cambria Math" panose="02040503050406030204" pitchFamily="18" charset="0"/>
                      </a:rPr>
                      <m:t> </m:t>
                    </m:r>
                  </m:oMath>
                </a14:m>
                <a:r>
                  <a:rPr lang="en-IT" dirty="0"/>
                  <a:t>possiamo, in alternativa, imporre l’equilibrio lungo la direzione verticale.</a:t>
                </a:r>
              </a:p>
              <a:p>
                <a:endParaRPr lang="en-IT" dirty="0"/>
              </a:p>
              <a:p>
                <a:r>
                  <a:rPr lang="en-IT" dirty="0"/>
                  <a:t>Scriviamo</a:t>
                </a:r>
              </a:p>
              <a:p>
                <a:endParaRPr lang="en-IT"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𝐴</m:t>
                          </m:r>
                        </m:sub>
                      </m:sSub>
                      <m:r>
                        <a:rPr lang="en-US" b="0" i="1" smtClean="0">
                          <a:latin typeface="Cambria Math" panose="02040503050406030204" pitchFamily="18" charset="0"/>
                        </a:rPr>
                        <m:t>+(21−8−20−12)</m:t>
                      </m:r>
                      <m:r>
                        <m:rPr>
                          <m:sty m:val="p"/>
                        </m:rPr>
                        <a:rPr lang="en-US">
                          <a:latin typeface="Cambria Math" panose="02040503050406030204" pitchFamily="18" charset="0"/>
                        </a:rPr>
                        <m:t>kN</m:t>
                      </m:r>
                      <m:r>
                        <a:rPr lang="en-US" b="0" i="1" smtClean="0">
                          <a:latin typeface="Cambria Math" panose="02040503050406030204" pitchFamily="18" charset="0"/>
                        </a:rPr>
                        <m:t>=0 </m:t>
                      </m:r>
                    </m:oMath>
                  </m:oMathPara>
                </a14:m>
                <a:endParaRPr lang="en-US" b="0" dirty="0"/>
              </a:p>
              <a:p>
                <a:endParaRPr lang="en-IT" dirty="0"/>
              </a:p>
              <a:p>
                <a:r>
                  <a:rPr lang="en-IT" dirty="0"/>
                  <a:t>Troviamo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𝐴</m:t>
                        </m:r>
                      </m:sub>
                    </m:sSub>
                    <m:r>
                      <a:rPr lang="en-US" b="0" i="1" smtClean="0">
                        <a:latin typeface="Cambria Math" panose="02040503050406030204" pitchFamily="18" charset="0"/>
                      </a:rPr>
                      <m:t>=19 </m:t>
                    </m:r>
                    <m:r>
                      <m:rPr>
                        <m:sty m:val="p"/>
                      </m:rPr>
                      <a:rPr lang="en-US" b="0" i="0" smtClean="0">
                        <a:latin typeface="Cambria Math" panose="02040503050406030204" pitchFamily="18" charset="0"/>
                      </a:rPr>
                      <m:t>kN</m:t>
                    </m:r>
                  </m:oMath>
                </a14:m>
                <a:endParaRPr lang="en-IT" dirty="0"/>
              </a:p>
            </p:txBody>
          </p:sp>
        </mc:Choice>
        <mc:Fallback xmlns="">
          <p:sp>
            <p:nvSpPr>
              <p:cNvPr id="13" name="TextBox 12">
                <a:extLst>
                  <a:ext uri="{FF2B5EF4-FFF2-40B4-BE49-F238E27FC236}">
                    <a16:creationId xmlns:a16="http://schemas.microsoft.com/office/drawing/2014/main" id="{7CDEB366-4D1B-93E7-9667-141E53D7D947}"/>
                  </a:ext>
                </a:extLst>
              </p:cNvPr>
              <p:cNvSpPr txBox="1">
                <a:spLocks noRot="1" noChangeAspect="1" noMove="1" noResize="1" noEditPoints="1" noAdjustHandles="1" noChangeArrowheads="1" noChangeShapeType="1" noTextEdit="1"/>
              </p:cNvSpPr>
              <p:nvPr/>
            </p:nvSpPr>
            <p:spPr>
              <a:xfrm>
                <a:off x="6790944" y="499872"/>
                <a:ext cx="5047488" cy="5875711"/>
              </a:xfrm>
              <a:prstGeom prst="rect">
                <a:avLst/>
              </a:prstGeom>
              <a:blipFill>
                <a:blip r:embed="rId4"/>
                <a:stretch>
                  <a:fillRect l="-1003" t="-431" b="-431"/>
                </a:stretch>
              </a:blipFill>
            </p:spPr>
            <p:txBody>
              <a:bodyPr/>
              <a:lstStyle/>
              <a:p>
                <a:r>
                  <a:rPr lang="en-IT">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15BCAD0-A1A3-9AC2-2D1F-183D24EC3C28}"/>
                  </a:ext>
                </a:extLst>
              </p14:cNvPr>
              <p14:cNvContentPartPr/>
              <p14:nvPr/>
            </p14:nvContentPartPr>
            <p14:xfrm>
              <a:off x="9033485" y="3821588"/>
              <a:ext cx="360" cy="360"/>
            </p14:xfrm>
          </p:contentPart>
        </mc:Choice>
        <mc:Fallback xmlns="">
          <p:pic>
            <p:nvPicPr>
              <p:cNvPr id="2" name="Ink 1">
                <a:extLst>
                  <a:ext uri="{FF2B5EF4-FFF2-40B4-BE49-F238E27FC236}">
                    <a16:creationId xmlns:a16="http://schemas.microsoft.com/office/drawing/2014/main" id="{F15BCAD0-A1A3-9AC2-2D1F-183D24EC3C28}"/>
                  </a:ext>
                </a:extLst>
              </p:cNvPr>
              <p:cNvPicPr/>
              <p:nvPr/>
            </p:nvPicPr>
            <p:blipFill>
              <a:blip r:embed="rId6"/>
              <a:stretch>
                <a:fillRect/>
              </a:stretch>
            </p:blipFill>
            <p:spPr>
              <a:xfrm>
                <a:off x="9024485" y="38129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D802D7F0-246B-7DD2-D52D-35B8BE248EF4}"/>
                  </a:ext>
                </a:extLst>
              </p14:cNvPr>
              <p14:cNvContentPartPr/>
              <p14:nvPr/>
            </p14:nvContentPartPr>
            <p14:xfrm>
              <a:off x="9064805" y="3924908"/>
              <a:ext cx="360" cy="360"/>
            </p14:xfrm>
          </p:contentPart>
        </mc:Choice>
        <mc:Fallback xmlns="">
          <p:pic>
            <p:nvPicPr>
              <p:cNvPr id="3" name="Ink 2">
                <a:extLst>
                  <a:ext uri="{FF2B5EF4-FFF2-40B4-BE49-F238E27FC236}">
                    <a16:creationId xmlns:a16="http://schemas.microsoft.com/office/drawing/2014/main" id="{D802D7F0-246B-7DD2-D52D-35B8BE248EF4}"/>
                  </a:ext>
                </a:extLst>
              </p:cNvPr>
              <p:cNvPicPr/>
              <p:nvPr/>
            </p:nvPicPr>
            <p:blipFill>
              <a:blip r:embed="rId6"/>
              <a:stretch>
                <a:fillRect/>
              </a:stretch>
            </p:blipFill>
            <p:spPr>
              <a:xfrm>
                <a:off x="9055805" y="39162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93244D08-6972-DD1C-1121-0CBD8EB36EAF}"/>
                  </a:ext>
                </a:extLst>
              </p14:cNvPr>
              <p14:cNvContentPartPr/>
              <p14:nvPr/>
            </p14:nvContentPartPr>
            <p14:xfrm>
              <a:off x="-1500115" y="-453772"/>
              <a:ext cx="3960" cy="2160"/>
            </p14:xfrm>
          </p:contentPart>
        </mc:Choice>
        <mc:Fallback xmlns="">
          <p:pic>
            <p:nvPicPr>
              <p:cNvPr id="4" name="Ink 3">
                <a:extLst>
                  <a:ext uri="{FF2B5EF4-FFF2-40B4-BE49-F238E27FC236}">
                    <a16:creationId xmlns:a16="http://schemas.microsoft.com/office/drawing/2014/main" id="{93244D08-6972-DD1C-1121-0CBD8EB36EAF}"/>
                  </a:ext>
                </a:extLst>
              </p:cNvPr>
              <p:cNvPicPr/>
              <p:nvPr/>
            </p:nvPicPr>
            <p:blipFill>
              <a:blip r:embed="rId9"/>
              <a:stretch>
                <a:fillRect/>
              </a:stretch>
            </p:blipFill>
            <p:spPr>
              <a:xfrm>
                <a:off x="-1508755" y="-462412"/>
                <a:ext cx="21600" cy="19800"/>
              </a:xfrm>
              <a:prstGeom prst="rect">
                <a:avLst/>
              </a:prstGeom>
            </p:spPr>
          </p:pic>
        </mc:Fallback>
      </mc:AlternateContent>
    </p:spTree>
    <p:extLst>
      <p:ext uri="{BB962C8B-B14F-4D97-AF65-F5344CB8AC3E}">
        <p14:creationId xmlns:p14="http://schemas.microsoft.com/office/powerpoint/2010/main" val="1811889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CDEB366-4D1B-93E7-9667-141E53D7D947}"/>
              </a:ext>
            </a:extLst>
          </p:cNvPr>
          <p:cNvSpPr txBox="1"/>
          <p:nvPr/>
        </p:nvSpPr>
        <p:spPr>
          <a:xfrm>
            <a:off x="6778587" y="512229"/>
            <a:ext cx="5047488" cy="6186309"/>
          </a:xfrm>
          <a:prstGeom prst="rect">
            <a:avLst/>
          </a:prstGeom>
          <a:noFill/>
        </p:spPr>
        <p:txBody>
          <a:bodyPr wrap="square">
            <a:spAutoFit/>
          </a:bodyPr>
          <a:lstStyle/>
          <a:p>
            <a:r>
              <a:rPr lang="en-US" dirty="0"/>
              <a:t>Una volta determinate le </a:t>
            </a:r>
            <a:r>
              <a:rPr lang="en-US" dirty="0" err="1"/>
              <a:t>reazioni</a:t>
            </a:r>
            <a:r>
              <a:rPr lang="en-US" dirty="0"/>
              <a:t> </a:t>
            </a:r>
            <a:r>
              <a:rPr lang="en-US" dirty="0" err="1"/>
              <a:t>vincolari</a:t>
            </a:r>
            <a:r>
              <a:rPr lang="en-US" dirty="0"/>
              <a:t>, </a:t>
            </a:r>
            <a:r>
              <a:rPr lang="en-US" dirty="0" err="1"/>
              <a:t>procediamo</a:t>
            </a:r>
            <a:r>
              <a:rPr lang="en-US" dirty="0"/>
              <a:t> </a:t>
            </a:r>
            <a:r>
              <a:rPr lang="en-US" dirty="0" err="1"/>
              <a:t>adoperando</a:t>
            </a:r>
            <a:r>
              <a:rPr lang="en-US" dirty="0"/>
              <a:t> il </a:t>
            </a:r>
            <a:r>
              <a:rPr lang="en-US" dirty="0" err="1"/>
              <a:t>metodo</a:t>
            </a:r>
            <a:r>
              <a:rPr lang="en-US" dirty="0"/>
              <a:t> </a:t>
            </a:r>
            <a:r>
              <a:rPr lang="en-US" dirty="0" err="1"/>
              <a:t>delle</a:t>
            </a:r>
            <a:r>
              <a:rPr lang="en-US" dirty="0"/>
              <a:t> </a:t>
            </a:r>
            <a:r>
              <a:rPr lang="en-US" dirty="0" err="1"/>
              <a:t>sezioni</a:t>
            </a:r>
            <a:endParaRPr lang="en-US" dirty="0"/>
          </a:p>
          <a:p>
            <a:endParaRPr lang="en-US" dirty="0"/>
          </a:p>
          <a:p>
            <a:r>
              <a:rPr lang="en-US" dirty="0" err="1"/>
              <a:t>Pratichiamo</a:t>
            </a:r>
            <a:r>
              <a:rPr lang="en-US" dirty="0"/>
              <a:t> un </a:t>
            </a:r>
            <a:r>
              <a:rPr lang="en-US" dirty="0" err="1"/>
              <a:t>taglio</a:t>
            </a:r>
            <a:r>
              <a:rPr lang="en-US" dirty="0"/>
              <a:t> </a:t>
            </a:r>
            <a:r>
              <a:rPr lang="en-US" dirty="0" err="1"/>
              <a:t>lungo</a:t>
            </a:r>
            <a:r>
              <a:rPr lang="en-US" dirty="0"/>
              <a:t> </a:t>
            </a:r>
            <a:r>
              <a:rPr lang="en-US" dirty="0" err="1"/>
              <a:t>una</a:t>
            </a:r>
            <a:r>
              <a:rPr lang="en-US" dirty="0"/>
              <a:t> </a:t>
            </a:r>
            <a:r>
              <a:rPr lang="en-US" dirty="0" err="1"/>
              <a:t>sezione</a:t>
            </a:r>
            <a:r>
              <a:rPr lang="en-US" dirty="0"/>
              <a:t> </a:t>
            </a:r>
            <a:r>
              <a:rPr lang="en-US" dirty="0" err="1"/>
              <a:t>attraversata</a:t>
            </a:r>
            <a:r>
              <a:rPr lang="en-US" dirty="0"/>
              <a:t> da al piu’ </a:t>
            </a:r>
            <a:r>
              <a:rPr lang="en-US" dirty="0" err="1"/>
              <a:t>tre</a:t>
            </a:r>
            <a:r>
              <a:rPr lang="en-US" dirty="0"/>
              <a:t> </a:t>
            </a:r>
            <a:r>
              <a:rPr lang="en-US" dirty="0" err="1"/>
              <a:t>aste</a:t>
            </a:r>
            <a:r>
              <a:rPr lang="en-US" dirty="0"/>
              <a:t>. </a:t>
            </a:r>
          </a:p>
          <a:p>
            <a:endParaRPr lang="en-US" dirty="0"/>
          </a:p>
          <a:p>
            <a:r>
              <a:rPr lang="en-US" dirty="0" err="1"/>
              <a:t>Imponiamo</a:t>
            </a:r>
            <a:r>
              <a:rPr lang="en-US" dirty="0"/>
              <a:t> </a:t>
            </a:r>
            <a:r>
              <a:rPr lang="en-US" dirty="0" err="1"/>
              <a:t>l’equilibrio</a:t>
            </a:r>
            <a:r>
              <a:rPr lang="en-US" dirty="0"/>
              <a:t> </a:t>
            </a:r>
            <a:r>
              <a:rPr lang="en-US" dirty="0" err="1"/>
              <a:t>lungo</a:t>
            </a:r>
            <a:r>
              <a:rPr lang="en-US" dirty="0"/>
              <a:t> la </a:t>
            </a:r>
            <a:r>
              <a:rPr lang="en-US" dirty="0" err="1"/>
              <a:t>direzione</a:t>
            </a:r>
            <a:r>
              <a:rPr lang="en-US" dirty="0"/>
              <a:t> </a:t>
            </a:r>
            <a:r>
              <a:rPr lang="en-US" dirty="0" err="1"/>
              <a:t>verticale</a:t>
            </a:r>
            <a:r>
              <a:rPr lang="en-US" dirty="0"/>
              <a:t> , </a:t>
            </a:r>
            <a:r>
              <a:rPr lang="en-US" dirty="0" err="1"/>
              <a:t>ottenendo</a:t>
            </a:r>
            <a:r>
              <a:rPr lang="en-US" dirty="0"/>
              <a:t>:</a:t>
            </a:r>
          </a:p>
          <a:p>
            <a:endParaRPr lang="en-US" dirty="0"/>
          </a:p>
          <a:p>
            <a:endParaRPr lang="en-US" dirty="0"/>
          </a:p>
          <a:p>
            <a:endParaRPr lang="en-US" dirty="0"/>
          </a:p>
          <a:p>
            <a:r>
              <a:rPr lang="en-US" dirty="0" err="1"/>
              <a:t>Imponiamo</a:t>
            </a:r>
            <a:r>
              <a:rPr lang="en-US" dirty="0"/>
              <a:t> </a:t>
            </a:r>
            <a:r>
              <a:rPr lang="en-US" dirty="0" err="1"/>
              <a:t>l’equilibrio</a:t>
            </a:r>
            <a:r>
              <a:rPr lang="en-US" dirty="0"/>
              <a:t> </a:t>
            </a:r>
            <a:r>
              <a:rPr lang="en-US" dirty="0" err="1"/>
              <a:t>dei</a:t>
            </a:r>
            <a:r>
              <a:rPr lang="en-US" dirty="0"/>
              <a:t> </a:t>
            </a:r>
            <a:r>
              <a:rPr lang="en-US" dirty="0" err="1"/>
              <a:t>momenti</a:t>
            </a:r>
            <a:r>
              <a:rPr lang="en-US" dirty="0"/>
              <a:t> </a:t>
            </a:r>
            <a:r>
              <a:rPr lang="en-US" dirty="0" err="1"/>
              <a:t>attorno</a:t>
            </a:r>
            <a:r>
              <a:rPr lang="en-US" dirty="0"/>
              <a:t> al polo F:</a:t>
            </a:r>
          </a:p>
          <a:p>
            <a:endParaRPr lang="en-US" dirty="0"/>
          </a:p>
          <a:p>
            <a:endParaRPr lang="en-US" dirty="0"/>
          </a:p>
          <a:p>
            <a:r>
              <a:rPr lang="en-US" dirty="0" err="1"/>
              <a:t>Troviamo</a:t>
            </a:r>
            <a:r>
              <a:rPr lang="en-US" dirty="0"/>
              <a:t>:</a:t>
            </a:r>
          </a:p>
          <a:p>
            <a:endParaRPr lang="en-US" dirty="0"/>
          </a:p>
          <a:p>
            <a:endParaRPr lang="en-US" dirty="0"/>
          </a:p>
          <a:p>
            <a:r>
              <a:rPr lang="en-US" dirty="0"/>
              <a:t>Procedendo in modo </a:t>
            </a:r>
            <a:r>
              <a:rPr lang="en-US" dirty="0" err="1"/>
              <a:t>analogo</a:t>
            </a:r>
            <a:r>
              <a:rPr lang="en-US" dirty="0"/>
              <a:t> </a:t>
            </a:r>
            <a:r>
              <a:rPr lang="en-US" dirty="0" err="1"/>
              <a:t>si</a:t>
            </a:r>
            <a:r>
              <a:rPr lang="en-US" dirty="0"/>
              <a:t> </a:t>
            </a:r>
            <a:r>
              <a:rPr lang="en-US" dirty="0" err="1"/>
              <a:t>trovano</a:t>
            </a:r>
            <a:r>
              <a:rPr lang="en-US" dirty="0"/>
              <a:t> le </a:t>
            </a:r>
            <a:r>
              <a:rPr lang="en-US" dirty="0" err="1"/>
              <a:t>altre</a:t>
            </a:r>
            <a:r>
              <a:rPr lang="en-US" dirty="0"/>
              <a:t> </a:t>
            </a:r>
            <a:r>
              <a:rPr lang="en-US" dirty="0" err="1"/>
              <a:t>reazioni</a:t>
            </a:r>
            <a:r>
              <a:rPr lang="en-US" dirty="0"/>
              <a:t> </a:t>
            </a:r>
            <a:r>
              <a:rPr lang="en-US" dirty="0" err="1"/>
              <a:t>vincolari</a:t>
            </a:r>
            <a:r>
              <a:rPr lang="en-US" dirty="0"/>
              <a:t>.</a:t>
            </a:r>
          </a:p>
          <a:p>
            <a:endParaRPr lang="en-US" dirty="0"/>
          </a:p>
          <a:p>
            <a:endParaRPr lang="en-IT" dirty="0"/>
          </a:p>
        </p:txBody>
      </p:sp>
      <p:pic>
        <p:nvPicPr>
          <p:cNvPr id="2" name="Picture 1">
            <a:extLst>
              <a:ext uri="{FF2B5EF4-FFF2-40B4-BE49-F238E27FC236}">
                <a16:creationId xmlns:a16="http://schemas.microsoft.com/office/drawing/2014/main" id="{7969F895-DC23-2F52-6162-340CC16C8CC2}"/>
              </a:ext>
            </a:extLst>
          </p:cNvPr>
          <p:cNvPicPr>
            <a:picLocks noChangeAspect="1"/>
          </p:cNvPicPr>
          <p:nvPr/>
        </p:nvPicPr>
        <p:blipFill>
          <a:blip r:embed="rId5"/>
          <a:stretch>
            <a:fillRect/>
          </a:stretch>
        </p:blipFill>
        <p:spPr>
          <a:xfrm>
            <a:off x="1288287" y="113971"/>
            <a:ext cx="4333289" cy="2231644"/>
          </a:xfrm>
          <a:prstGeom prst="rect">
            <a:avLst/>
          </a:prstGeom>
        </p:spPr>
      </p:pic>
      <p:pic>
        <p:nvPicPr>
          <p:cNvPr id="4" name="Picture 3">
            <a:extLst>
              <a:ext uri="{FF2B5EF4-FFF2-40B4-BE49-F238E27FC236}">
                <a16:creationId xmlns:a16="http://schemas.microsoft.com/office/drawing/2014/main" id="{AC60EF94-CBFD-1D50-3C82-E9759705EE2D}"/>
              </a:ext>
            </a:extLst>
          </p:cNvPr>
          <p:cNvPicPr>
            <a:picLocks noChangeAspect="1"/>
          </p:cNvPicPr>
          <p:nvPr/>
        </p:nvPicPr>
        <p:blipFill>
          <a:blip r:embed="rId6"/>
          <a:stretch>
            <a:fillRect/>
          </a:stretch>
        </p:blipFill>
        <p:spPr>
          <a:xfrm>
            <a:off x="1288287" y="2515511"/>
            <a:ext cx="4333289" cy="1929499"/>
          </a:xfrm>
          <a:prstGeom prst="rect">
            <a:avLst/>
          </a:prstGeom>
        </p:spPr>
      </p:pic>
      <p:pic>
        <p:nvPicPr>
          <p:cNvPr id="3" name="Picture 2" descr="\documentclass{article}&#10;\usepackage{amsmath}&#10;\pagestyle{empty}&#10;\begin{document}&#10;&#10;$$&#10;\sum F_y=0 \Rightarrow F_{F E} \cdot \sin \left(45^{\circ}\right)+12=21 \longrightarrow F_{F E}=12.7 \mathrm{kN}&#10;$$&#10;&#10;\end{document}" title="IguanaTex Bitmap Display">
            <a:extLst>
              <a:ext uri="{FF2B5EF4-FFF2-40B4-BE49-F238E27FC236}">
                <a16:creationId xmlns:a16="http://schemas.microsoft.com/office/drawing/2014/main" id="{15AD22C6-E47F-4BC5-516B-4D3B83C1AC23}"/>
              </a:ext>
            </a:extLst>
          </p:cNvPr>
          <p:cNvPicPr>
            <a:picLocks noChangeAspect="1"/>
          </p:cNvPicPr>
          <p:nvPr>
            <p:custDataLst>
              <p:tags r:id="rId1"/>
            </p:custDataLst>
          </p:nvPr>
        </p:nvPicPr>
        <p:blipFill>
          <a:blip r:embed="rId7"/>
          <a:stretch>
            <a:fillRect/>
          </a:stretch>
        </p:blipFill>
        <p:spPr>
          <a:xfrm>
            <a:off x="6942997" y="2911270"/>
            <a:ext cx="4718667" cy="261112"/>
          </a:xfrm>
          <a:prstGeom prst="rect">
            <a:avLst/>
          </a:prstGeom>
          <a:solidFill>
            <a:srgbClr val="FFFFFF"/>
          </a:solidFill>
        </p:spPr>
      </p:pic>
      <p:pic>
        <p:nvPicPr>
          <p:cNvPr id="6" name="Picture 5" descr="\documentclass{article}&#10;\usepackage{amsmath}&#10;\pagestyle{empty}&#10;\begin{document}&#10;&#10;$\sum M_F=0$&#10;&#10;\end{document}" title="IguanaTex Bitmap Display">
            <a:extLst>
              <a:ext uri="{FF2B5EF4-FFF2-40B4-BE49-F238E27FC236}">
                <a16:creationId xmlns:a16="http://schemas.microsoft.com/office/drawing/2014/main" id="{9DF3E6D8-2EC0-88CB-7D2A-DF17F4C05F86}"/>
              </a:ext>
            </a:extLst>
          </p:cNvPr>
          <p:cNvPicPr>
            <a:picLocks noChangeAspect="1"/>
          </p:cNvPicPr>
          <p:nvPr>
            <p:custDataLst>
              <p:tags r:id="rId2"/>
            </p:custDataLst>
          </p:nvPr>
        </p:nvPicPr>
        <p:blipFill>
          <a:blip r:embed="rId8"/>
          <a:stretch>
            <a:fillRect/>
          </a:stretch>
        </p:blipFill>
        <p:spPr>
          <a:xfrm>
            <a:off x="8555197" y="4183898"/>
            <a:ext cx="1051560" cy="261112"/>
          </a:xfrm>
          <a:prstGeom prst="rect">
            <a:avLst/>
          </a:prstGeom>
          <a:solidFill>
            <a:srgbClr val="FFFFFF"/>
          </a:solidFill>
        </p:spPr>
      </p:pic>
      <p:pic>
        <p:nvPicPr>
          <p:cNvPr id="9" name="Picture 8" descr="\documentclass{article}&#10;\usepackage{amsmath,bbm,mathrsfs}&#10;\setlength\parindent{0em}&#10;\usepackage{geometry}&#10;\geometry{textwidth=10cm}&#10;\setlength\parskip{1em}&#10;\pagestyle{empty}&#10;\begin{document}&#10;&#10;&#10;$2 \cdot F_{G E}=2 \cdot 21$kN&#10;&#10;\end{document}" title="IguanaTex Bitmap Display">
            <a:extLst>
              <a:ext uri="{FF2B5EF4-FFF2-40B4-BE49-F238E27FC236}">
                <a16:creationId xmlns:a16="http://schemas.microsoft.com/office/drawing/2014/main" id="{A115F0ED-416E-76B5-0F36-8BB39AE526CC}"/>
              </a:ext>
            </a:extLst>
          </p:cNvPr>
          <p:cNvPicPr>
            <a:picLocks noChangeAspect="1"/>
          </p:cNvPicPr>
          <p:nvPr>
            <p:custDataLst>
              <p:tags r:id="rId3"/>
            </p:custDataLst>
          </p:nvPr>
        </p:nvPicPr>
        <p:blipFill>
          <a:blip r:embed="rId9"/>
          <a:stretch>
            <a:fillRect/>
          </a:stretch>
        </p:blipFill>
        <p:spPr>
          <a:xfrm>
            <a:off x="8242777" y="5057569"/>
            <a:ext cx="2006600" cy="228600"/>
          </a:xfrm>
          <a:prstGeom prst="rect">
            <a:avLst/>
          </a:prstGeom>
        </p:spPr>
      </p:pic>
      <p:pic>
        <p:nvPicPr>
          <p:cNvPr id="10" name="Picture 9">
            <a:extLst>
              <a:ext uri="{FF2B5EF4-FFF2-40B4-BE49-F238E27FC236}">
                <a16:creationId xmlns:a16="http://schemas.microsoft.com/office/drawing/2014/main" id="{F8EACFA6-202C-07C6-E15D-5ACA4047B843}"/>
              </a:ext>
            </a:extLst>
          </p:cNvPr>
          <p:cNvPicPr>
            <a:picLocks noChangeAspect="1"/>
          </p:cNvPicPr>
          <p:nvPr/>
        </p:nvPicPr>
        <p:blipFill>
          <a:blip r:embed="rId10"/>
          <a:stretch>
            <a:fillRect/>
          </a:stretch>
        </p:blipFill>
        <p:spPr>
          <a:xfrm>
            <a:off x="1288287" y="4874822"/>
            <a:ext cx="5047488" cy="1983178"/>
          </a:xfrm>
          <a:prstGeom prst="rect">
            <a:avLst/>
          </a:prstGeom>
        </p:spPr>
      </p:pic>
    </p:spTree>
    <p:extLst>
      <p:ext uri="{BB962C8B-B14F-4D97-AF65-F5344CB8AC3E}">
        <p14:creationId xmlns:p14="http://schemas.microsoft.com/office/powerpoint/2010/main" val="3143018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08D10-68E5-FBDA-EB87-E12726C9C15D}"/>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377407D0-41FF-972F-F6B8-A2636C1F1937}"/>
              </a:ext>
            </a:extLst>
          </p:cNvPr>
          <p:cNvSpPr>
            <a:spLocks noGrp="1"/>
          </p:cNvSpPr>
          <p:nvPr>
            <p:ph idx="1"/>
          </p:nvPr>
        </p:nvSpPr>
        <p:spPr/>
        <p:txBody>
          <a:bodyPr/>
          <a:lstStyle/>
          <a:p>
            <a:endParaRPr lang="en-IT"/>
          </a:p>
        </p:txBody>
      </p:sp>
    </p:spTree>
    <p:extLst>
      <p:ext uri="{BB962C8B-B14F-4D97-AF65-F5344CB8AC3E}">
        <p14:creationId xmlns:p14="http://schemas.microsoft.com/office/powerpoint/2010/main" val="343669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D6FC92C-FBCC-899C-0C41-93514DF96D7B}"/>
              </a:ext>
            </a:extLst>
          </p:cNvPr>
          <p:cNvSpPr>
            <a:spLocks noGrp="1"/>
          </p:cNvSpPr>
          <p:nvPr>
            <p:ph idx="1"/>
          </p:nvPr>
        </p:nvSpPr>
        <p:spPr>
          <a:xfrm>
            <a:off x="838200" y="5089358"/>
            <a:ext cx="10515600" cy="1087604"/>
          </a:xfrm>
        </p:spPr>
        <p:txBody>
          <a:bodyPr>
            <a:normAutofit fontScale="77500" lnSpcReduction="20000"/>
          </a:bodyPr>
          <a:lstStyle/>
          <a:p>
            <a:r>
              <a:rPr lang="en-GB" dirty="0"/>
              <a:t>Il </a:t>
            </a:r>
            <a:r>
              <a:rPr lang="en-GB" dirty="0" err="1"/>
              <a:t>tetto</a:t>
            </a:r>
            <a:r>
              <a:rPr lang="en-GB" dirty="0"/>
              <a:t> a </a:t>
            </a:r>
            <a:r>
              <a:rPr lang="en-GB" dirty="0" err="1"/>
              <a:t>traliccio</a:t>
            </a:r>
            <a:r>
              <a:rPr lang="en-GB" dirty="0"/>
              <a:t> </a:t>
            </a:r>
            <a:r>
              <a:rPr lang="en-GB" dirty="0" err="1"/>
              <a:t>della</a:t>
            </a:r>
            <a:r>
              <a:rPr lang="en-GB" dirty="0"/>
              <a:t> basilica di San Pietro, Roma, </a:t>
            </a:r>
            <a:r>
              <a:rPr lang="en-GB" dirty="0" err="1"/>
              <a:t>risalente</a:t>
            </a:r>
            <a:r>
              <a:rPr lang="en-GB" dirty="0"/>
              <a:t> al IV </a:t>
            </a:r>
            <a:r>
              <a:rPr lang="en-GB" dirty="0" err="1"/>
              <a:t>secolo</a:t>
            </a:r>
            <a:r>
              <a:rPr lang="en-GB" dirty="0"/>
              <a:t>. La </a:t>
            </a:r>
            <a:r>
              <a:rPr lang="en-GB" dirty="0" err="1"/>
              <a:t>struttura</a:t>
            </a:r>
            <a:r>
              <a:rPr lang="en-GB" dirty="0"/>
              <a:t> </a:t>
            </a:r>
            <a:r>
              <a:rPr lang="en-GB" dirty="0" err="1"/>
              <a:t>triangolare</a:t>
            </a:r>
            <a:r>
              <a:rPr lang="en-GB" dirty="0"/>
              <a:t> </a:t>
            </a:r>
            <a:r>
              <a:rPr lang="en-GB" dirty="0" err="1"/>
              <a:t>delle</a:t>
            </a:r>
            <a:r>
              <a:rPr lang="en-GB" dirty="0"/>
              <a:t> </a:t>
            </a:r>
            <a:r>
              <a:rPr lang="en-GB" dirty="0" err="1"/>
              <a:t>travi</a:t>
            </a:r>
            <a:r>
              <a:rPr lang="en-GB" dirty="0"/>
              <a:t> </a:t>
            </a:r>
            <a:r>
              <a:rPr lang="en-GB" dirty="0" err="1"/>
              <a:t>della</a:t>
            </a:r>
            <a:r>
              <a:rPr lang="en-GB" dirty="0"/>
              <a:t> </a:t>
            </a:r>
            <a:r>
              <a:rPr lang="en-GB" dirty="0" err="1"/>
              <a:t>navata</a:t>
            </a:r>
            <a:r>
              <a:rPr lang="en-GB" dirty="0"/>
              <a:t> </a:t>
            </a:r>
            <a:r>
              <a:rPr lang="en-GB" dirty="0" err="1"/>
              <a:t>principale</a:t>
            </a:r>
            <a:r>
              <a:rPr lang="en-GB" dirty="0"/>
              <a:t> </a:t>
            </a:r>
            <a:r>
              <a:rPr lang="en-GB" dirty="0" err="1"/>
              <a:t>è</a:t>
            </a:r>
            <a:r>
              <a:rPr lang="en-GB" dirty="0"/>
              <a:t> in gran </a:t>
            </a:r>
            <a:r>
              <a:rPr lang="en-GB" dirty="0" err="1"/>
              <a:t>parte</a:t>
            </a:r>
            <a:r>
              <a:rPr lang="en-GB" dirty="0"/>
              <a:t> </a:t>
            </a:r>
            <a:r>
              <a:rPr lang="en-GB" dirty="0" err="1"/>
              <a:t>autosostenuta</a:t>
            </a:r>
            <a:r>
              <a:rPr lang="en-GB" dirty="0"/>
              <a:t>, </a:t>
            </a:r>
            <a:r>
              <a:rPr lang="en-GB" dirty="0" err="1"/>
              <a:t>poiché</a:t>
            </a:r>
            <a:r>
              <a:rPr lang="en-GB" dirty="0"/>
              <a:t> le </a:t>
            </a:r>
            <a:r>
              <a:rPr lang="en-GB" dirty="0" err="1"/>
              <a:t>forze</a:t>
            </a:r>
            <a:r>
              <a:rPr lang="en-GB" dirty="0"/>
              <a:t> </a:t>
            </a:r>
            <a:r>
              <a:rPr lang="en-GB" dirty="0" err="1"/>
              <a:t>vengono</a:t>
            </a:r>
            <a:r>
              <a:rPr lang="en-GB" dirty="0"/>
              <a:t> </a:t>
            </a:r>
            <a:r>
              <a:rPr lang="en-GB" dirty="0" err="1"/>
              <a:t>trasmesse</a:t>
            </a:r>
            <a:r>
              <a:rPr lang="en-GB" dirty="0"/>
              <a:t> </a:t>
            </a:r>
            <a:r>
              <a:rPr lang="en-GB" dirty="0" err="1"/>
              <a:t>lungo</a:t>
            </a:r>
            <a:r>
              <a:rPr lang="en-GB" dirty="0"/>
              <a:t> le </a:t>
            </a:r>
            <a:r>
              <a:rPr lang="en-GB" dirty="0" err="1"/>
              <a:t>travi</a:t>
            </a:r>
            <a:r>
              <a:rPr lang="en-GB" dirty="0"/>
              <a:t> </a:t>
            </a:r>
            <a:r>
              <a:rPr lang="en-GB" dirty="0" err="1"/>
              <a:t>anziché</a:t>
            </a:r>
            <a:r>
              <a:rPr lang="en-GB" dirty="0"/>
              <a:t> </a:t>
            </a:r>
            <a:r>
              <a:rPr lang="en-GB" dirty="0" err="1"/>
              <a:t>agire</a:t>
            </a:r>
            <a:r>
              <a:rPr lang="en-GB" dirty="0"/>
              <a:t> </a:t>
            </a:r>
            <a:r>
              <a:rPr lang="en-GB" dirty="0" err="1"/>
              <a:t>trasversalmente</a:t>
            </a:r>
            <a:r>
              <a:rPr lang="en-GB" dirty="0"/>
              <a:t> </a:t>
            </a:r>
            <a:r>
              <a:rPr lang="en-GB" dirty="0" err="1"/>
              <a:t>su</a:t>
            </a:r>
            <a:r>
              <a:rPr lang="en-GB" dirty="0"/>
              <a:t> di </a:t>
            </a:r>
            <a:r>
              <a:rPr lang="en-GB" dirty="0" err="1"/>
              <a:t>esse</a:t>
            </a:r>
            <a:r>
              <a:rPr lang="en-GB" dirty="0"/>
              <a:t>.</a:t>
            </a:r>
            <a:endParaRPr lang="en-IT" dirty="0"/>
          </a:p>
        </p:txBody>
      </p:sp>
      <p:pic>
        <p:nvPicPr>
          <p:cNvPr id="8" name="Picture 7">
            <a:extLst>
              <a:ext uri="{FF2B5EF4-FFF2-40B4-BE49-F238E27FC236}">
                <a16:creationId xmlns:a16="http://schemas.microsoft.com/office/drawing/2014/main" id="{2BC88A11-38FC-A942-3FF3-2FEA96685A67}"/>
              </a:ext>
            </a:extLst>
          </p:cNvPr>
          <p:cNvPicPr>
            <a:picLocks noChangeAspect="1"/>
          </p:cNvPicPr>
          <p:nvPr/>
        </p:nvPicPr>
        <p:blipFill>
          <a:blip r:embed="rId3"/>
          <a:stretch>
            <a:fillRect/>
          </a:stretch>
        </p:blipFill>
        <p:spPr>
          <a:xfrm>
            <a:off x="3858359" y="681038"/>
            <a:ext cx="4475282" cy="4087812"/>
          </a:xfrm>
          <a:prstGeom prst="rect">
            <a:avLst/>
          </a:prstGeom>
        </p:spPr>
      </p:pic>
    </p:spTree>
    <p:extLst>
      <p:ext uri="{BB962C8B-B14F-4D97-AF65-F5344CB8AC3E}">
        <p14:creationId xmlns:p14="http://schemas.microsoft.com/office/powerpoint/2010/main" val="206735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22B9-6C61-51EF-C467-34968499F248}"/>
              </a:ext>
            </a:extLst>
          </p:cNvPr>
          <p:cNvSpPr>
            <a:spLocks noGrp="1"/>
          </p:cNvSpPr>
          <p:nvPr>
            <p:ph type="title"/>
          </p:nvPr>
        </p:nvSpPr>
        <p:spPr/>
        <p:txBody>
          <a:bodyPr/>
          <a:lstStyle/>
          <a:p>
            <a:r>
              <a:rPr lang="en-IT" dirty="0"/>
              <a:t>Cos’e’ una travatura reticolare (traliccio)</a:t>
            </a:r>
          </a:p>
        </p:txBody>
      </p:sp>
      <p:sp>
        <p:nvSpPr>
          <p:cNvPr id="3" name="Content Placeholder 2">
            <a:extLst>
              <a:ext uri="{FF2B5EF4-FFF2-40B4-BE49-F238E27FC236}">
                <a16:creationId xmlns:a16="http://schemas.microsoft.com/office/drawing/2014/main" id="{FFCB0662-C0D0-1F98-32EC-2FEC63B40808}"/>
              </a:ext>
            </a:extLst>
          </p:cNvPr>
          <p:cNvSpPr>
            <a:spLocks noGrp="1"/>
          </p:cNvSpPr>
          <p:nvPr>
            <p:ph idx="1"/>
          </p:nvPr>
        </p:nvSpPr>
        <p:spPr/>
        <p:txBody>
          <a:bodyPr/>
          <a:lstStyle/>
          <a:p>
            <a:r>
              <a:rPr lang="en-IT" dirty="0"/>
              <a:t>La prima ipotesi che deve essere soddisfatta da una travatura reticolare e’ che ciascuno degli elementi che la costituisce sia collegato al resto della struttura da giunzioni </a:t>
            </a:r>
            <a:r>
              <a:rPr lang="en-IT" b="1" dirty="0"/>
              <a:t>assimilabili a cerniere</a:t>
            </a:r>
            <a:endParaRPr lang="en-IT" dirty="0"/>
          </a:p>
        </p:txBody>
      </p:sp>
      <p:pic>
        <p:nvPicPr>
          <p:cNvPr id="5" name="Picture 4">
            <a:extLst>
              <a:ext uri="{FF2B5EF4-FFF2-40B4-BE49-F238E27FC236}">
                <a16:creationId xmlns:a16="http://schemas.microsoft.com/office/drawing/2014/main" id="{327932D5-4754-4325-A4F4-D4D1CC088E4D}"/>
              </a:ext>
            </a:extLst>
          </p:cNvPr>
          <p:cNvPicPr>
            <a:picLocks noChangeAspect="1"/>
          </p:cNvPicPr>
          <p:nvPr/>
        </p:nvPicPr>
        <p:blipFill>
          <a:blip r:embed="rId3"/>
          <a:stretch>
            <a:fillRect/>
          </a:stretch>
        </p:blipFill>
        <p:spPr>
          <a:xfrm>
            <a:off x="4308475" y="3263565"/>
            <a:ext cx="3575049" cy="2913398"/>
          </a:xfrm>
          <a:prstGeom prst="rect">
            <a:avLst/>
          </a:prstGeom>
        </p:spPr>
      </p:pic>
    </p:spTree>
    <p:extLst>
      <p:ext uri="{BB962C8B-B14F-4D97-AF65-F5344CB8AC3E}">
        <p14:creationId xmlns:p14="http://schemas.microsoft.com/office/powerpoint/2010/main" val="3383662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22B9-6C61-51EF-C467-34968499F248}"/>
              </a:ext>
            </a:extLst>
          </p:cNvPr>
          <p:cNvSpPr>
            <a:spLocks noGrp="1"/>
          </p:cNvSpPr>
          <p:nvPr>
            <p:ph type="title"/>
          </p:nvPr>
        </p:nvSpPr>
        <p:spPr/>
        <p:txBody>
          <a:bodyPr/>
          <a:lstStyle/>
          <a:p>
            <a:r>
              <a:rPr lang="en-IT" dirty="0"/>
              <a:t>Cos’e’ una travatura reticolare</a:t>
            </a:r>
          </a:p>
        </p:txBody>
      </p:sp>
      <p:sp>
        <p:nvSpPr>
          <p:cNvPr id="3" name="Content Placeholder 2">
            <a:extLst>
              <a:ext uri="{FF2B5EF4-FFF2-40B4-BE49-F238E27FC236}">
                <a16:creationId xmlns:a16="http://schemas.microsoft.com/office/drawing/2014/main" id="{FFCB0662-C0D0-1F98-32EC-2FEC63B40808}"/>
              </a:ext>
            </a:extLst>
          </p:cNvPr>
          <p:cNvSpPr>
            <a:spLocks noGrp="1"/>
          </p:cNvSpPr>
          <p:nvPr>
            <p:ph idx="1"/>
          </p:nvPr>
        </p:nvSpPr>
        <p:spPr>
          <a:xfrm>
            <a:off x="838200" y="1825625"/>
            <a:ext cx="10515600" cy="1325563"/>
          </a:xfrm>
        </p:spPr>
        <p:txBody>
          <a:bodyPr/>
          <a:lstStyle/>
          <a:p>
            <a:r>
              <a:rPr lang="en-IT" dirty="0"/>
              <a:t>La seconda ipotesi che deve essere verificata e’ che la struttura sia caricata solo in corrispondenza delle cerniere.</a:t>
            </a:r>
          </a:p>
        </p:txBody>
      </p:sp>
      <p:pic>
        <p:nvPicPr>
          <p:cNvPr id="10" name="Picture 9">
            <a:extLst>
              <a:ext uri="{FF2B5EF4-FFF2-40B4-BE49-F238E27FC236}">
                <a16:creationId xmlns:a16="http://schemas.microsoft.com/office/drawing/2014/main" id="{9E9E9EAC-487D-85A4-D5AD-B4ECBE96AF42}"/>
              </a:ext>
            </a:extLst>
          </p:cNvPr>
          <p:cNvPicPr>
            <a:picLocks noChangeAspect="1"/>
          </p:cNvPicPr>
          <p:nvPr/>
        </p:nvPicPr>
        <p:blipFill>
          <a:blip r:embed="rId3"/>
          <a:stretch>
            <a:fillRect/>
          </a:stretch>
        </p:blipFill>
        <p:spPr>
          <a:xfrm>
            <a:off x="4047854" y="2962286"/>
            <a:ext cx="3420663" cy="3443986"/>
          </a:xfrm>
          <a:prstGeom prst="rect">
            <a:avLst/>
          </a:prstGeom>
        </p:spPr>
      </p:pic>
    </p:spTree>
    <p:extLst>
      <p:ext uri="{BB962C8B-B14F-4D97-AF65-F5344CB8AC3E}">
        <p14:creationId xmlns:p14="http://schemas.microsoft.com/office/powerpoint/2010/main" val="425201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22B9-6C61-51EF-C467-34968499F248}"/>
              </a:ext>
            </a:extLst>
          </p:cNvPr>
          <p:cNvSpPr>
            <a:spLocks noGrp="1"/>
          </p:cNvSpPr>
          <p:nvPr>
            <p:ph type="title"/>
          </p:nvPr>
        </p:nvSpPr>
        <p:spPr/>
        <p:txBody>
          <a:bodyPr/>
          <a:lstStyle/>
          <a:p>
            <a:r>
              <a:rPr lang="en-IT" dirty="0"/>
              <a:t>Cos’e’ una travatura reticolare</a:t>
            </a:r>
          </a:p>
        </p:txBody>
      </p:sp>
      <p:sp>
        <p:nvSpPr>
          <p:cNvPr id="3" name="Content Placeholder 2">
            <a:extLst>
              <a:ext uri="{FF2B5EF4-FFF2-40B4-BE49-F238E27FC236}">
                <a16:creationId xmlns:a16="http://schemas.microsoft.com/office/drawing/2014/main" id="{FFCB0662-C0D0-1F98-32EC-2FEC63B40808}"/>
              </a:ext>
            </a:extLst>
          </p:cNvPr>
          <p:cNvSpPr>
            <a:spLocks noGrp="1"/>
          </p:cNvSpPr>
          <p:nvPr>
            <p:ph idx="1"/>
          </p:nvPr>
        </p:nvSpPr>
        <p:spPr>
          <a:xfrm>
            <a:off x="838200" y="1825625"/>
            <a:ext cx="10515600" cy="1325563"/>
          </a:xfrm>
        </p:spPr>
        <p:txBody>
          <a:bodyPr>
            <a:normAutofit fontScale="92500" lnSpcReduction="20000"/>
          </a:bodyPr>
          <a:lstStyle/>
          <a:p>
            <a:r>
              <a:rPr lang="en-IT" dirty="0"/>
              <a:t>Grazie alle ipotesi fatte, ogni elemento della trave e’ soggetto solo a forze applicate agli estremi (carichi o reazioni vincolari). Di conseguenza in ogni elemento si instaura esclusivamente una sollecitazione assiale. Pertanto, ogni elemento e’ teso oppure compresso.</a:t>
            </a:r>
          </a:p>
        </p:txBody>
      </p:sp>
      <p:pic>
        <p:nvPicPr>
          <p:cNvPr id="4" name="Picture 3">
            <a:extLst>
              <a:ext uri="{FF2B5EF4-FFF2-40B4-BE49-F238E27FC236}">
                <a16:creationId xmlns:a16="http://schemas.microsoft.com/office/drawing/2014/main" id="{0E53B80C-40D1-061C-54C7-219308027525}"/>
              </a:ext>
            </a:extLst>
          </p:cNvPr>
          <p:cNvPicPr>
            <a:picLocks noChangeAspect="1"/>
          </p:cNvPicPr>
          <p:nvPr/>
        </p:nvPicPr>
        <p:blipFill>
          <a:blip r:embed="rId3"/>
          <a:stretch>
            <a:fillRect/>
          </a:stretch>
        </p:blipFill>
        <p:spPr>
          <a:xfrm>
            <a:off x="1199388" y="3706813"/>
            <a:ext cx="3660648" cy="2897364"/>
          </a:xfrm>
          <a:prstGeom prst="rect">
            <a:avLst/>
          </a:prstGeom>
        </p:spPr>
      </p:pic>
      <p:grpSp>
        <p:nvGrpSpPr>
          <p:cNvPr id="11" name="Group 10">
            <a:extLst>
              <a:ext uri="{FF2B5EF4-FFF2-40B4-BE49-F238E27FC236}">
                <a16:creationId xmlns:a16="http://schemas.microsoft.com/office/drawing/2014/main" id="{F7F3611D-020C-0BB8-D72B-EC2CB31C12F9}"/>
              </a:ext>
            </a:extLst>
          </p:cNvPr>
          <p:cNvGrpSpPr/>
          <p:nvPr/>
        </p:nvGrpSpPr>
        <p:grpSpPr>
          <a:xfrm>
            <a:off x="6140280" y="3194040"/>
            <a:ext cx="1143360" cy="2946600"/>
            <a:chOff x="6140280" y="3194040"/>
            <a:chExt cx="1143360" cy="29466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4AD135C-1066-55FE-B9CE-B3F8D08C1DB4}"/>
                    </a:ext>
                  </a:extLst>
                </p14:cNvPr>
                <p14:cNvContentPartPr/>
                <p14:nvPr/>
              </p14:nvContentPartPr>
              <p14:xfrm>
                <a:off x="6216600" y="3816120"/>
                <a:ext cx="1041840" cy="1555560"/>
              </p14:xfrm>
            </p:contentPart>
          </mc:Choice>
          <mc:Fallback xmlns="">
            <p:pic>
              <p:nvPicPr>
                <p:cNvPr id="5" name="Ink 4">
                  <a:extLst>
                    <a:ext uri="{FF2B5EF4-FFF2-40B4-BE49-F238E27FC236}">
                      <a16:creationId xmlns:a16="http://schemas.microsoft.com/office/drawing/2014/main" id="{D4AD135C-1066-55FE-B9CE-B3F8D08C1DB4}"/>
                    </a:ext>
                  </a:extLst>
                </p:cNvPr>
                <p:cNvPicPr/>
                <p:nvPr/>
              </p:nvPicPr>
              <p:blipFill>
                <a:blip r:embed="rId5"/>
                <a:stretch>
                  <a:fillRect/>
                </a:stretch>
              </p:blipFill>
              <p:spPr>
                <a:xfrm>
                  <a:off x="6201120" y="3801000"/>
                  <a:ext cx="1072080" cy="158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6943010-0D91-ACE6-8D72-1BC1EC69F594}"/>
                    </a:ext>
                  </a:extLst>
                </p14:cNvPr>
                <p14:cNvContentPartPr/>
                <p14:nvPr/>
              </p14:nvContentPartPr>
              <p14:xfrm>
                <a:off x="7143600" y="3194040"/>
                <a:ext cx="76680" cy="501840"/>
              </p14:xfrm>
            </p:contentPart>
          </mc:Choice>
          <mc:Fallback xmlns="">
            <p:pic>
              <p:nvPicPr>
                <p:cNvPr id="6" name="Ink 5">
                  <a:extLst>
                    <a:ext uri="{FF2B5EF4-FFF2-40B4-BE49-F238E27FC236}">
                      <a16:creationId xmlns:a16="http://schemas.microsoft.com/office/drawing/2014/main" id="{86943010-0D91-ACE6-8D72-1BC1EC69F594}"/>
                    </a:ext>
                  </a:extLst>
                </p:cNvPr>
                <p:cNvPicPr/>
                <p:nvPr/>
              </p:nvPicPr>
              <p:blipFill>
                <a:blip r:embed="rId7"/>
                <a:stretch>
                  <a:fillRect/>
                </a:stretch>
              </p:blipFill>
              <p:spPr>
                <a:xfrm>
                  <a:off x="7128480" y="3178920"/>
                  <a:ext cx="10692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8AD32D2-C6CE-F64D-68CC-0C59966EF4D3}"/>
                    </a:ext>
                  </a:extLst>
                </p14:cNvPr>
                <p14:cNvContentPartPr/>
                <p14:nvPr/>
              </p14:nvContentPartPr>
              <p14:xfrm>
                <a:off x="7123800" y="3543240"/>
                <a:ext cx="159840" cy="191160"/>
              </p14:xfrm>
            </p:contentPart>
          </mc:Choice>
          <mc:Fallback xmlns="">
            <p:pic>
              <p:nvPicPr>
                <p:cNvPr id="7" name="Ink 6">
                  <a:extLst>
                    <a:ext uri="{FF2B5EF4-FFF2-40B4-BE49-F238E27FC236}">
                      <a16:creationId xmlns:a16="http://schemas.microsoft.com/office/drawing/2014/main" id="{C8AD32D2-C6CE-F64D-68CC-0C59966EF4D3}"/>
                    </a:ext>
                  </a:extLst>
                </p:cNvPr>
                <p:cNvPicPr/>
                <p:nvPr/>
              </p:nvPicPr>
              <p:blipFill>
                <a:blip r:embed="rId9"/>
                <a:stretch>
                  <a:fillRect/>
                </a:stretch>
              </p:blipFill>
              <p:spPr>
                <a:xfrm>
                  <a:off x="7108680" y="3527760"/>
                  <a:ext cx="1904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2EB9599-179C-A7AC-D5BC-A8C3B9455AE2}"/>
                    </a:ext>
                  </a:extLst>
                </p14:cNvPr>
                <p14:cNvContentPartPr/>
                <p14:nvPr/>
              </p14:nvContentPartPr>
              <p14:xfrm>
                <a:off x="6241800" y="5492280"/>
                <a:ext cx="127440" cy="648360"/>
              </p14:xfrm>
            </p:contentPart>
          </mc:Choice>
          <mc:Fallback xmlns="">
            <p:pic>
              <p:nvPicPr>
                <p:cNvPr id="8" name="Ink 7">
                  <a:extLst>
                    <a:ext uri="{FF2B5EF4-FFF2-40B4-BE49-F238E27FC236}">
                      <a16:creationId xmlns:a16="http://schemas.microsoft.com/office/drawing/2014/main" id="{D2EB9599-179C-A7AC-D5BC-A8C3B9455AE2}"/>
                    </a:ext>
                  </a:extLst>
                </p:cNvPr>
                <p:cNvPicPr/>
                <p:nvPr/>
              </p:nvPicPr>
              <p:blipFill>
                <a:blip r:embed="rId11"/>
                <a:stretch>
                  <a:fillRect/>
                </a:stretch>
              </p:blipFill>
              <p:spPr>
                <a:xfrm>
                  <a:off x="6226680" y="5477160"/>
                  <a:ext cx="15768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2779AFD-C178-3BF1-E7F6-EB876D09A44D}"/>
                    </a:ext>
                  </a:extLst>
                </p14:cNvPr>
                <p14:cNvContentPartPr/>
                <p14:nvPr/>
              </p14:nvContentPartPr>
              <p14:xfrm>
                <a:off x="6140280" y="5505240"/>
                <a:ext cx="254520" cy="159120"/>
              </p14:xfrm>
            </p:contentPart>
          </mc:Choice>
          <mc:Fallback xmlns="">
            <p:pic>
              <p:nvPicPr>
                <p:cNvPr id="9" name="Ink 8">
                  <a:extLst>
                    <a:ext uri="{FF2B5EF4-FFF2-40B4-BE49-F238E27FC236}">
                      <a16:creationId xmlns:a16="http://schemas.microsoft.com/office/drawing/2014/main" id="{72779AFD-C178-3BF1-E7F6-EB876D09A44D}"/>
                    </a:ext>
                  </a:extLst>
                </p:cNvPr>
                <p:cNvPicPr/>
                <p:nvPr/>
              </p:nvPicPr>
              <p:blipFill>
                <a:blip r:embed="rId13"/>
                <a:stretch>
                  <a:fillRect/>
                </a:stretch>
              </p:blipFill>
              <p:spPr>
                <a:xfrm>
                  <a:off x="6125160" y="5489760"/>
                  <a:ext cx="284760" cy="189720"/>
                </a:xfrm>
                <a:prstGeom prst="rect">
                  <a:avLst/>
                </a:prstGeom>
              </p:spPr>
            </p:pic>
          </mc:Fallback>
        </mc:AlternateContent>
      </p:grpSp>
      <p:grpSp>
        <p:nvGrpSpPr>
          <p:cNvPr id="47" name="Group 46">
            <a:extLst>
              <a:ext uri="{FF2B5EF4-FFF2-40B4-BE49-F238E27FC236}">
                <a16:creationId xmlns:a16="http://schemas.microsoft.com/office/drawing/2014/main" id="{7E02B513-80BC-17F4-0F74-E7A1BEB01CF1}"/>
              </a:ext>
            </a:extLst>
          </p:cNvPr>
          <p:cNvGrpSpPr/>
          <p:nvPr/>
        </p:nvGrpSpPr>
        <p:grpSpPr>
          <a:xfrm>
            <a:off x="6940200" y="4596960"/>
            <a:ext cx="3582000" cy="965880"/>
            <a:chOff x="6940200" y="4596960"/>
            <a:chExt cx="3582000" cy="965880"/>
          </a:xfrm>
        </p:grpSpPr>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C08B984E-1414-C8B3-E185-C927139538AF}"/>
                    </a:ext>
                  </a:extLst>
                </p14:cNvPr>
                <p14:cNvContentPartPr/>
                <p14:nvPr/>
              </p14:nvContentPartPr>
              <p14:xfrm>
                <a:off x="6965760" y="4749600"/>
                <a:ext cx="896400" cy="317880"/>
              </p14:xfrm>
            </p:contentPart>
          </mc:Choice>
          <mc:Fallback xmlns="">
            <p:pic>
              <p:nvPicPr>
                <p:cNvPr id="21" name="Ink 20">
                  <a:extLst>
                    <a:ext uri="{FF2B5EF4-FFF2-40B4-BE49-F238E27FC236}">
                      <a16:creationId xmlns:a16="http://schemas.microsoft.com/office/drawing/2014/main" id="{C08B984E-1414-C8B3-E185-C927139538AF}"/>
                    </a:ext>
                  </a:extLst>
                </p:cNvPr>
                <p:cNvPicPr/>
                <p:nvPr/>
              </p:nvPicPr>
              <p:blipFill>
                <a:blip r:embed="rId15"/>
                <a:stretch>
                  <a:fillRect/>
                </a:stretch>
              </p:blipFill>
              <p:spPr>
                <a:xfrm>
                  <a:off x="6950640" y="4734120"/>
                  <a:ext cx="9270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BB990E09-3AC8-A628-0013-C1DBE3E88237}"/>
                    </a:ext>
                  </a:extLst>
                </p14:cNvPr>
                <p14:cNvContentPartPr/>
                <p14:nvPr/>
              </p14:nvContentPartPr>
              <p14:xfrm>
                <a:off x="6940200" y="4743120"/>
                <a:ext cx="172440" cy="232200"/>
              </p14:xfrm>
            </p:contentPart>
          </mc:Choice>
          <mc:Fallback xmlns="">
            <p:pic>
              <p:nvPicPr>
                <p:cNvPr id="22" name="Ink 21">
                  <a:extLst>
                    <a:ext uri="{FF2B5EF4-FFF2-40B4-BE49-F238E27FC236}">
                      <a16:creationId xmlns:a16="http://schemas.microsoft.com/office/drawing/2014/main" id="{BB990E09-3AC8-A628-0013-C1DBE3E88237}"/>
                    </a:ext>
                  </a:extLst>
                </p:cNvPr>
                <p:cNvPicPr/>
                <p:nvPr/>
              </p:nvPicPr>
              <p:blipFill>
                <a:blip r:embed="rId17"/>
                <a:stretch>
                  <a:fillRect/>
                </a:stretch>
              </p:blipFill>
              <p:spPr>
                <a:xfrm>
                  <a:off x="6925080" y="4728000"/>
                  <a:ext cx="2030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5C017336-6DD4-030D-EE9D-5D513195B308}"/>
                    </a:ext>
                  </a:extLst>
                </p14:cNvPr>
                <p14:cNvContentPartPr/>
                <p14:nvPr/>
              </p14:nvContentPartPr>
              <p14:xfrm>
                <a:off x="7867560" y="4787400"/>
                <a:ext cx="190800" cy="276840"/>
              </p14:xfrm>
            </p:contentPart>
          </mc:Choice>
          <mc:Fallback xmlns="">
            <p:pic>
              <p:nvPicPr>
                <p:cNvPr id="23" name="Ink 22">
                  <a:extLst>
                    <a:ext uri="{FF2B5EF4-FFF2-40B4-BE49-F238E27FC236}">
                      <a16:creationId xmlns:a16="http://schemas.microsoft.com/office/drawing/2014/main" id="{5C017336-6DD4-030D-EE9D-5D513195B308}"/>
                    </a:ext>
                  </a:extLst>
                </p:cNvPr>
                <p:cNvPicPr/>
                <p:nvPr/>
              </p:nvPicPr>
              <p:blipFill>
                <a:blip r:embed="rId19"/>
                <a:stretch>
                  <a:fillRect/>
                </a:stretch>
              </p:blipFill>
              <p:spPr>
                <a:xfrm>
                  <a:off x="7852080" y="4772280"/>
                  <a:ext cx="2214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7ED48B6B-C286-77AB-B4CA-FFEF5B78FF8C}"/>
                    </a:ext>
                  </a:extLst>
                </p14:cNvPr>
                <p14:cNvContentPartPr/>
                <p14:nvPr/>
              </p14:nvContentPartPr>
              <p14:xfrm>
                <a:off x="8096160" y="4793880"/>
                <a:ext cx="228960" cy="140040"/>
              </p14:xfrm>
            </p:contentPart>
          </mc:Choice>
          <mc:Fallback xmlns="">
            <p:pic>
              <p:nvPicPr>
                <p:cNvPr id="24" name="Ink 23">
                  <a:extLst>
                    <a:ext uri="{FF2B5EF4-FFF2-40B4-BE49-F238E27FC236}">
                      <a16:creationId xmlns:a16="http://schemas.microsoft.com/office/drawing/2014/main" id="{7ED48B6B-C286-77AB-B4CA-FFEF5B78FF8C}"/>
                    </a:ext>
                  </a:extLst>
                </p:cNvPr>
                <p:cNvPicPr/>
                <p:nvPr/>
              </p:nvPicPr>
              <p:blipFill>
                <a:blip r:embed="rId21"/>
                <a:stretch>
                  <a:fillRect/>
                </a:stretch>
              </p:blipFill>
              <p:spPr>
                <a:xfrm>
                  <a:off x="8080680" y="4778400"/>
                  <a:ext cx="259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16651C56-001A-7D92-C876-A38EF8FF86DE}"/>
                    </a:ext>
                  </a:extLst>
                </p14:cNvPr>
                <p14:cNvContentPartPr/>
                <p14:nvPr/>
              </p14:nvContentPartPr>
              <p14:xfrm>
                <a:off x="8324760" y="4749600"/>
                <a:ext cx="25920" cy="13320"/>
              </p14:xfrm>
            </p:contentPart>
          </mc:Choice>
          <mc:Fallback xmlns="">
            <p:pic>
              <p:nvPicPr>
                <p:cNvPr id="25" name="Ink 24">
                  <a:extLst>
                    <a:ext uri="{FF2B5EF4-FFF2-40B4-BE49-F238E27FC236}">
                      <a16:creationId xmlns:a16="http://schemas.microsoft.com/office/drawing/2014/main" id="{16651C56-001A-7D92-C876-A38EF8FF86DE}"/>
                    </a:ext>
                  </a:extLst>
                </p:cNvPr>
                <p:cNvPicPr/>
                <p:nvPr/>
              </p:nvPicPr>
              <p:blipFill>
                <a:blip r:embed="rId23"/>
                <a:stretch>
                  <a:fillRect/>
                </a:stretch>
              </p:blipFill>
              <p:spPr>
                <a:xfrm>
                  <a:off x="8309280" y="4734120"/>
                  <a:ext cx="561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1F0A8BA9-9B9E-A07F-D155-FF9B6E74F006}"/>
                    </a:ext>
                  </a:extLst>
                </p14:cNvPr>
                <p14:cNvContentPartPr/>
                <p14:nvPr/>
              </p14:nvContentPartPr>
              <p14:xfrm>
                <a:off x="8515200" y="4641240"/>
                <a:ext cx="152640" cy="254520"/>
              </p14:xfrm>
            </p:contentPart>
          </mc:Choice>
          <mc:Fallback xmlns="">
            <p:pic>
              <p:nvPicPr>
                <p:cNvPr id="26" name="Ink 25">
                  <a:extLst>
                    <a:ext uri="{FF2B5EF4-FFF2-40B4-BE49-F238E27FC236}">
                      <a16:creationId xmlns:a16="http://schemas.microsoft.com/office/drawing/2014/main" id="{1F0A8BA9-9B9E-A07F-D155-FF9B6E74F006}"/>
                    </a:ext>
                  </a:extLst>
                </p:cNvPr>
                <p:cNvPicPr/>
                <p:nvPr/>
              </p:nvPicPr>
              <p:blipFill>
                <a:blip r:embed="rId25"/>
                <a:stretch>
                  <a:fillRect/>
                </a:stretch>
              </p:blipFill>
              <p:spPr>
                <a:xfrm>
                  <a:off x="8500080" y="4626120"/>
                  <a:ext cx="1832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E1CD34C7-E0EF-78FF-BF9E-C8C8FA379F91}"/>
                    </a:ext>
                  </a:extLst>
                </p14:cNvPr>
                <p14:cNvContentPartPr/>
                <p14:nvPr/>
              </p14:nvContentPartPr>
              <p14:xfrm>
                <a:off x="8489640" y="4793880"/>
                <a:ext cx="38520" cy="109080"/>
              </p14:xfrm>
            </p:contentPart>
          </mc:Choice>
          <mc:Fallback xmlns="">
            <p:pic>
              <p:nvPicPr>
                <p:cNvPr id="27" name="Ink 26">
                  <a:extLst>
                    <a:ext uri="{FF2B5EF4-FFF2-40B4-BE49-F238E27FC236}">
                      <a16:creationId xmlns:a16="http://schemas.microsoft.com/office/drawing/2014/main" id="{E1CD34C7-E0EF-78FF-BF9E-C8C8FA379F91}"/>
                    </a:ext>
                  </a:extLst>
                </p:cNvPr>
                <p:cNvPicPr/>
                <p:nvPr/>
              </p:nvPicPr>
              <p:blipFill>
                <a:blip r:embed="rId27"/>
                <a:stretch>
                  <a:fillRect/>
                </a:stretch>
              </p:blipFill>
              <p:spPr>
                <a:xfrm>
                  <a:off x="8474520" y="4778400"/>
                  <a:ext cx="69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47214117-07C1-7972-E436-468C70D715AB}"/>
                    </a:ext>
                  </a:extLst>
                </p14:cNvPr>
                <p14:cNvContentPartPr/>
                <p14:nvPr/>
              </p14:nvContentPartPr>
              <p14:xfrm>
                <a:off x="8502600" y="4679400"/>
                <a:ext cx="25920" cy="57600"/>
              </p14:xfrm>
            </p:contentPart>
          </mc:Choice>
          <mc:Fallback xmlns="">
            <p:pic>
              <p:nvPicPr>
                <p:cNvPr id="28" name="Ink 27">
                  <a:extLst>
                    <a:ext uri="{FF2B5EF4-FFF2-40B4-BE49-F238E27FC236}">
                      <a16:creationId xmlns:a16="http://schemas.microsoft.com/office/drawing/2014/main" id="{47214117-07C1-7972-E436-468C70D715AB}"/>
                    </a:ext>
                  </a:extLst>
                </p:cNvPr>
                <p:cNvPicPr/>
                <p:nvPr/>
              </p:nvPicPr>
              <p:blipFill>
                <a:blip r:embed="rId29"/>
                <a:stretch>
                  <a:fillRect/>
                </a:stretch>
              </p:blipFill>
              <p:spPr>
                <a:xfrm>
                  <a:off x="8487120" y="4664280"/>
                  <a:ext cx="56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FA5225F4-A547-7A86-518D-30FB9C68DC91}"/>
                    </a:ext>
                  </a:extLst>
                </p14:cNvPr>
                <p14:cNvContentPartPr/>
                <p14:nvPr/>
              </p14:nvContentPartPr>
              <p14:xfrm>
                <a:off x="8820120" y="4749600"/>
                <a:ext cx="406800" cy="140040"/>
              </p14:xfrm>
            </p:contentPart>
          </mc:Choice>
          <mc:Fallback xmlns="">
            <p:pic>
              <p:nvPicPr>
                <p:cNvPr id="29" name="Ink 28">
                  <a:extLst>
                    <a:ext uri="{FF2B5EF4-FFF2-40B4-BE49-F238E27FC236}">
                      <a16:creationId xmlns:a16="http://schemas.microsoft.com/office/drawing/2014/main" id="{FA5225F4-A547-7A86-518D-30FB9C68DC91}"/>
                    </a:ext>
                  </a:extLst>
                </p:cNvPr>
                <p:cNvPicPr/>
                <p:nvPr/>
              </p:nvPicPr>
              <p:blipFill>
                <a:blip r:embed="rId31"/>
                <a:stretch>
                  <a:fillRect/>
                </a:stretch>
              </p:blipFill>
              <p:spPr>
                <a:xfrm>
                  <a:off x="8804640" y="4734120"/>
                  <a:ext cx="437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25508C47-A4AC-8F42-7DED-74EB804BCCEF}"/>
                    </a:ext>
                  </a:extLst>
                </p14:cNvPr>
                <p14:cNvContentPartPr/>
                <p14:nvPr/>
              </p14:nvContentPartPr>
              <p14:xfrm>
                <a:off x="9251760" y="4755720"/>
                <a:ext cx="254520" cy="146520"/>
              </p14:xfrm>
            </p:contentPart>
          </mc:Choice>
          <mc:Fallback xmlns="">
            <p:pic>
              <p:nvPicPr>
                <p:cNvPr id="30" name="Ink 29">
                  <a:extLst>
                    <a:ext uri="{FF2B5EF4-FFF2-40B4-BE49-F238E27FC236}">
                      <a16:creationId xmlns:a16="http://schemas.microsoft.com/office/drawing/2014/main" id="{25508C47-A4AC-8F42-7DED-74EB804BCCEF}"/>
                    </a:ext>
                  </a:extLst>
                </p:cNvPr>
                <p:cNvPicPr/>
                <p:nvPr/>
              </p:nvPicPr>
              <p:blipFill>
                <a:blip r:embed="rId33"/>
                <a:stretch>
                  <a:fillRect/>
                </a:stretch>
              </p:blipFill>
              <p:spPr>
                <a:xfrm>
                  <a:off x="9236640" y="4740600"/>
                  <a:ext cx="2847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Ink 30">
                  <a:extLst>
                    <a:ext uri="{FF2B5EF4-FFF2-40B4-BE49-F238E27FC236}">
                      <a16:creationId xmlns:a16="http://schemas.microsoft.com/office/drawing/2014/main" id="{9E996AAA-7E82-3DA8-152A-2EDAB2F5FDF0}"/>
                    </a:ext>
                  </a:extLst>
                </p14:cNvPr>
                <p14:cNvContentPartPr/>
                <p14:nvPr/>
              </p14:nvContentPartPr>
              <p14:xfrm>
                <a:off x="9594840" y="4596960"/>
                <a:ext cx="572040" cy="311760"/>
              </p14:xfrm>
            </p:contentPart>
          </mc:Choice>
          <mc:Fallback xmlns="">
            <p:pic>
              <p:nvPicPr>
                <p:cNvPr id="31" name="Ink 30">
                  <a:extLst>
                    <a:ext uri="{FF2B5EF4-FFF2-40B4-BE49-F238E27FC236}">
                      <a16:creationId xmlns:a16="http://schemas.microsoft.com/office/drawing/2014/main" id="{9E996AAA-7E82-3DA8-152A-2EDAB2F5FDF0}"/>
                    </a:ext>
                  </a:extLst>
                </p:cNvPr>
                <p:cNvPicPr/>
                <p:nvPr/>
              </p:nvPicPr>
              <p:blipFill>
                <a:blip r:embed="rId35"/>
                <a:stretch>
                  <a:fillRect/>
                </a:stretch>
              </p:blipFill>
              <p:spPr>
                <a:xfrm>
                  <a:off x="9579360" y="4581480"/>
                  <a:ext cx="6022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EA66EA09-67CE-F71A-92CF-C6F599589BEC}"/>
                    </a:ext>
                  </a:extLst>
                </p14:cNvPr>
                <p14:cNvContentPartPr/>
                <p14:nvPr/>
              </p14:nvContentPartPr>
              <p14:xfrm>
                <a:off x="9963120" y="4603440"/>
                <a:ext cx="330480" cy="95400"/>
              </p14:xfrm>
            </p:contentPart>
          </mc:Choice>
          <mc:Fallback xmlns="">
            <p:pic>
              <p:nvPicPr>
                <p:cNvPr id="32" name="Ink 31">
                  <a:extLst>
                    <a:ext uri="{FF2B5EF4-FFF2-40B4-BE49-F238E27FC236}">
                      <a16:creationId xmlns:a16="http://schemas.microsoft.com/office/drawing/2014/main" id="{EA66EA09-67CE-F71A-92CF-C6F599589BEC}"/>
                    </a:ext>
                  </a:extLst>
                </p:cNvPr>
                <p:cNvPicPr/>
                <p:nvPr/>
              </p:nvPicPr>
              <p:blipFill>
                <a:blip r:embed="rId37"/>
                <a:stretch>
                  <a:fillRect/>
                </a:stretch>
              </p:blipFill>
              <p:spPr>
                <a:xfrm>
                  <a:off x="9947640" y="4588320"/>
                  <a:ext cx="3610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94581FB4-03F4-712F-D1CF-663722E4CD40}"/>
                    </a:ext>
                  </a:extLst>
                </p14:cNvPr>
                <p14:cNvContentPartPr/>
                <p14:nvPr/>
              </p14:nvContentPartPr>
              <p14:xfrm>
                <a:off x="7842000" y="5193840"/>
                <a:ext cx="203400" cy="203400"/>
              </p14:xfrm>
            </p:contentPart>
          </mc:Choice>
          <mc:Fallback xmlns="">
            <p:pic>
              <p:nvPicPr>
                <p:cNvPr id="33" name="Ink 32">
                  <a:extLst>
                    <a:ext uri="{FF2B5EF4-FFF2-40B4-BE49-F238E27FC236}">
                      <a16:creationId xmlns:a16="http://schemas.microsoft.com/office/drawing/2014/main" id="{94581FB4-03F4-712F-D1CF-663722E4CD40}"/>
                    </a:ext>
                  </a:extLst>
                </p:cNvPr>
                <p:cNvPicPr/>
                <p:nvPr/>
              </p:nvPicPr>
              <p:blipFill>
                <a:blip r:embed="rId39"/>
                <a:stretch>
                  <a:fillRect/>
                </a:stretch>
              </p:blipFill>
              <p:spPr>
                <a:xfrm>
                  <a:off x="7826880" y="5178720"/>
                  <a:ext cx="2340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7932AEA7-F3C1-BCF6-8C78-3B0552B9967D}"/>
                    </a:ext>
                  </a:extLst>
                </p14:cNvPr>
                <p14:cNvContentPartPr/>
                <p14:nvPr/>
              </p14:nvContentPartPr>
              <p14:xfrm>
                <a:off x="8038200" y="5145240"/>
                <a:ext cx="7560" cy="10800"/>
              </p14:xfrm>
            </p:contentPart>
          </mc:Choice>
          <mc:Fallback xmlns="">
            <p:pic>
              <p:nvPicPr>
                <p:cNvPr id="34" name="Ink 33">
                  <a:extLst>
                    <a:ext uri="{FF2B5EF4-FFF2-40B4-BE49-F238E27FC236}">
                      <a16:creationId xmlns:a16="http://schemas.microsoft.com/office/drawing/2014/main" id="{7932AEA7-F3C1-BCF6-8C78-3B0552B9967D}"/>
                    </a:ext>
                  </a:extLst>
                </p:cNvPr>
                <p:cNvPicPr/>
                <p:nvPr/>
              </p:nvPicPr>
              <p:blipFill>
                <a:blip r:embed="rId41"/>
                <a:stretch>
                  <a:fillRect/>
                </a:stretch>
              </p:blipFill>
              <p:spPr>
                <a:xfrm>
                  <a:off x="8023080" y="5130120"/>
                  <a:ext cx="37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37E2BC7C-79B4-6752-2393-FD6447974CDD}"/>
                    </a:ext>
                  </a:extLst>
                </p14:cNvPr>
                <p14:cNvContentPartPr/>
                <p14:nvPr/>
              </p14:nvContentPartPr>
              <p14:xfrm>
                <a:off x="8108760" y="5066760"/>
                <a:ext cx="940320" cy="381240"/>
              </p14:xfrm>
            </p:contentPart>
          </mc:Choice>
          <mc:Fallback xmlns="">
            <p:pic>
              <p:nvPicPr>
                <p:cNvPr id="35" name="Ink 34">
                  <a:extLst>
                    <a:ext uri="{FF2B5EF4-FFF2-40B4-BE49-F238E27FC236}">
                      <a16:creationId xmlns:a16="http://schemas.microsoft.com/office/drawing/2014/main" id="{37E2BC7C-79B4-6752-2393-FD6447974CDD}"/>
                    </a:ext>
                  </a:extLst>
                </p:cNvPr>
                <p:cNvPicPr/>
                <p:nvPr/>
              </p:nvPicPr>
              <p:blipFill>
                <a:blip r:embed="rId43"/>
                <a:stretch>
                  <a:fillRect/>
                </a:stretch>
              </p:blipFill>
              <p:spPr>
                <a:xfrm>
                  <a:off x="8093640" y="5051640"/>
                  <a:ext cx="9705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Ink 35">
                  <a:extLst>
                    <a:ext uri="{FF2B5EF4-FFF2-40B4-BE49-F238E27FC236}">
                      <a16:creationId xmlns:a16="http://schemas.microsoft.com/office/drawing/2014/main" id="{9B0635AB-8EFE-8C49-9A1E-95F49F91071A}"/>
                    </a:ext>
                  </a:extLst>
                </p14:cNvPr>
                <p14:cNvContentPartPr/>
                <p14:nvPr/>
              </p14:nvContentPartPr>
              <p14:xfrm>
                <a:off x="9112080" y="5149560"/>
                <a:ext cx="203400" cy="271440"/>
              </p14:xfrm>
            </p:contentPart>
          </mc:Choice>
          <mc:Fallback xmlns="">
            <p:pic>
              <p:nvPicPr>
                <p:cNvPr id="36" name="Ink 35">
                  <a:extLst>
                    <a:ext uri="{FF2B5EF4-FFF2-40B4-BE49-F238E27FC236}">
                      <a16:creationId xmlns:a16="http://schemas.microsoft.com/office/drawing/2014/main" id="{9B0635AB-8EFE-8C49-9A1E-95F49F91071A}"/>
                    </a:ext>
                  </a:extLst>
                </p:cNvPr>
                <p:cNvPicPr/>
                <p:nvPr/>
              </p:nvPicPr>
              <p:blipFill>
                <a:blip r:embed="rId45"/>
                <a:stretch>
                  <a:fillRect/>
                </a:stretch>
              </p:blipFill>
              <p:spPr>
                <a:xfrm>
                  <a:off x="9096960" y="5134080"/>
                  <a:ext cx="2340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Ink 36">
                  <a:extLst>
                    <a:ext uri="{FF2B5EF4-FFF2-40B4-BE49-F238E27FC236}">
                      <a16:creationId xmlns:a16="http://schemas.microsoft.com/office/drawing/2014/main" id="{E9228B0D-26CC-C184-B1EA-CB2EAA91A5CD}"/>
                    </a:ext>
                  </a:extLst>
                </p14:cNvPr>
                <p14:cNvContentPartPr/>
                <p14:nvPr/>
              </p14:nvContentPartPr>
              <p14:xfrm>
                <a:off x="9048720" y="5149560"/>
                <a:ext cx="279720" cy="44640"/>
              </p14:xfrm>
            </p:contentPart>
          </mc:Choice>
          <mc:Fallback xmlns="">
            <p:pic>
              <p:nvPicPr>
                <p:cNvPr id="37" name="Ink 36">
                  <a:extLst>
                    <a:ext uri="{FF2B5EF4-FFF2-40B4-BE49-F238E27FC236}">
                      <a16:creationId xmlns:a16="http://schemas.microsoft.com/office/drawing/2014/main" id="{E9228B0D-26CC-C184-B1EA-CB2EAA91A5CD}"/>
                    </a:ext>
                  </a:extLst>
                </p:cNvPr>
                <p:cNvPicPr/>
                <p:nvPr/>
              </p:nvPicPr>
              <p:blipFill>
                <a:blip r:embed="rId47"/>
                <a:stretch>
                  <a:fillRect/>
                </a:stretch>
              </p:blipFill>
              <p:spPr>
                <a:xfrm>
                  <a:off x="9033240" y="5134080"/>
                  <a:ext cx="310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Ink 37">
                  <a:extLst>
                    <a:ext uri="{FF2B5EF4-FFF2-40B4-BE49-F238E27FC236}">
                      <a16:creationId xmlns:a16="http://schemas.microsoft.com/office/drawing/2014/main" id="{913D7C0D-F201-983F-D538-FC7D10162B54}"/>
                    </a:ext>
                  </a:extLst>
                </p14:cNvPr>
                <p14:cNvContentPartPr/>
                <p14:nvPr/>
              </p14:nvContentPartPr>
              <p14:xfrm>
                <a:off x="9480360" y="5187720"/>
                <a:ext cx="178200" cy="201600"/>
              </p14:xfrm>
            </p:contentPart>
          </mc:Choice>
          <mc:Fallback xmlns="">
            <p:pic>
              <p:nvPicPr>
                <p:cNvPr id="38" name="Ink 37">
                  <a:extLst>
                    <a:ext uri="{FF2B5EF4-FFF2-40B4-BE49-F238E27FC236}">
                      <a16:creationId xmlns:a16="http://schemas.microsoft.com/office/drawing/2014/main" id="{913D7C0D-F201-983F-D538-FC7D10162B54}"/>
                    </a:ext>
                  </a:extLst>
                </p:cNvPr>
                <p:cNvPicPr/>
                <p:nvPr/>
              </p:nvPicPr>
              <p:blipFill>
                <a:blip r:embed="rId49"/>
                <a:stretch>
                  <a:fillRect/>
                </a:stretch>
              </p:blipFill>
              <p:spPr>
                <a:xfrm>
                  <a:off x="9465240" y="5172240"/>
                  <a:ext cx="208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A0E3A1EC-F98B-FEEF-DF2B-156FB4FDC6D6}"/>
                    </a:ext>
                  </a:extLst>
                </p14:cNvPr>
                <p14:cNvContentPartPr/>
                <p14:nvPr/>
              </p14:nvContentPartPr>
              <p14:xfrm>
                <a:off x="9607440" y="5048040"/>
                <a:ext cx="165600" cy="127080"/>
              </p14:xfrm>
            </p:contentPart>
          </mc:Choice>
          <mc:Fallback xmlns="">
            <p:pic>
              <p:nvPicPr>
                <p:cNvPr id="39" name="Ink 38">
                  <a:extLst>
                    <a:ext uri="{FF2B5EF4-FFF2-40B4-BE49-F238E27FC236}">
                      <a16:creationId xmlns:a16="http://schemas.microsoft.com/office/drawing/2014/main" id="{A0E3A1EC-F98B-FEEF-DF2B-156FB4FDC6D6}"/>
                    </a:ext>
                  </a:extLst>
                </p:cNvPr>
                <p:cNvPicPr/>
                <p:nvPr/>
              </p:nvPicPr>
              <p:blipFill>
                <a:blip r:embed="rId51"/>
                <a:stretch>
                  <a:fillRect/>
                </a:stretch>
              </p:blipFill>
              <p:spPr>
                <a:xfrm>
                  <a:off x="9591960" y="5032560"/>
                  <a:ext cx="1958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587C4D38-0FE3-4557-32E7-A5FA37CA2A45}"/>
                    </a:ext>
                  </a:extLst>
                </p14:cNvPr>
                <p14:cNvContentPartPr/>
                <p14:nvPr/>
              </p14:nvContentPartPr>
              <p14:xfrm>
                <a:off x="9912000" y="5257200"/>
                <a:ext cx="190800" cy="13320"/>
              </p14:xfrm>
            </p:contentPart>
          </mc:Choice>
          <mc:Fallback xmlns="">
            <p:pic>
              <p:nvPicPr>
                <p:cNvPr id="41" name="Ink 40">
                  <a:extLst>
                    <a:ext uri="{FF2B5EF4-FFF2-40B4-BE49-F238E27FC236}">
                      <a16:creationId xmlns:a16="http://schemas.microsoft.com/office/drawing/2014/main" id="{587C4D38-0FE3-4557-32E7-A5FA37CA2A45}"/>
                    </a:ext>
                  </a:extLst>
                </p:cNvPr>
                <p:cNvPicPr/>
                <p:nvPr/>
              </p:nvPicPr>
              <p:blipFill>
                <a:blip r:embed="rId53"/>
                <a:stretch>
                  <a:fillRect/>
                </a:stretch>
              </p:blipFill>
              <p:spPr>
                <a:xfrm>
                  <a:off x="9896880" y="5242080"/>
                  <a:ext cx="221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93D20BE3-01E3-C6B2-1F2B-8C61A9AB7E5E}"/>
                    </a:ext>
                  </a:extLst>
                </p14:cNvPr>
                <p14:cNvContentPartPr/>
                <p14:nvPr/>
              </p14:nvContentPartPr>
              <p14:xfrm>
                <a:off x="9912000" y="5327400"/>
                <a:ext cx="190800" cy="44640"/>
              </p14:xfrm>
            </p:contentPart>
          </mc:Choice>
          <mc:Fallback xmlns="">
            <p:pic>
              <p:nvPicPr>
                <p:cNvPr id="42" name="Ink 41">
                  <a:extLst>
                    <a:ext uri="{FF2B5EF4-FFF2-40B4-BE49-F238E27FC236}">
                      <a16:creationId xmlns:a16="http://schemas.microsoft.com/office/drawing/2014/main" id="{93D20BE3-01E3-C6B2-1F2B-8C61A9AB7E5E}"/>
                    </a:ext>
                  </a:extLst>
                </p:cNvPr>
                <p:cNvPicPr/>
                <p:nvPr/>
              </p:nvPicPr>
              <p:blipFill>
                <a:blip r:embed="rId55"/>
                <a:stretch>
                  <a:fillRect/>
                </a:stretch>
              </p:blipFill>
              <p:spPr>
                <a:xfrm>
                  <a:off x="9896880" y="5311920"/>
                  <a:ext cx="2214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E1E4CDDC-D5E1-DD34-7E64-20B28BB2FE06}"/>
                    </a:ext>
                  </a:extLst>
                </p14:cNvPr>
                <p14:cNvContentPartPr/>
                <p14:nvPr/>
              </p14:nvContentPartPr>
              <p14:xfrm>
                <a:off x="9886800" y="5168640"/>
                <a:ext cx="178200" cy="394200"/>
              </p14:xfrm>
            </p:contentPart>
          </mc:Choice>
          <mc:Fallback xmlns="">
            <p:pic>
              <p:nvPicPr>
                <p:cNvPr id="43" name="Ink 42">
                  <a:extLst>
                    <a:ext uri="{FF2B5EF4-FFF2-40B4-BE49-F238E27FC236}">
                      <a16:creationId xmlns:a16="http://schemas.microsoft.com/office/drawing/2014/main" id="{E1E4CDDC-D5E1-DD34-7E64-20B28BB2FE06}"/>
                    </a:ext>
                  </a:extLst>
                </p:cNvPr>
                <p:cNvPicPr/>
                <p:nvPr/>
              </p:nvPicPr>
              <p:blipFill>
                <a:blip r:embed="rId57"/>
                <a:stretch>
                  <a:fillRect/>
                </a:stretch>
              </p:blipFill>
              <p:spPr>
                <a:xfrm>
                  <a:off x="9871680" y="5153160"/>
                  <a:ext cx="2088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082BC3C2-3D39-0D4E-FC10-BCB7AE1B4929}"/>
                    </a:ext>
                  </a:extLst>
                </p14:cNvPr>
                <p14:cNvContentPartPr/>
                <p14:nvPr/>
              </p14:nvContentPartPr>
              <p14:xfrm>
                <a:off x="10229520" y="5266560"/>
                <a:ext cx="114480" cy="137160"/>
              </p14:xfrm>
            </p:contentPart>
          </mc:Choice>
          <mc:Fallback xmlns="">
            <p:pic>
              <p:nvPicPr>
                <p:cNvPr id="44" name="Ink 43">
                  <a:extLst>
                    <a:ext uri="{FF2B5EF4-FFF2-40B4-BE49-F238E27FC236}">
                      <a16:creationId xmlns:a16="http://schemas.microsoft.com/office/drawing/2014/main" id="{082BC3C2-3D39-0D4E-FC10-BCB7AE1B4929}"/>
                    </a:ext>
                  </a:extLst>
                </p:cNvPr>
                <p:cNvPicPr/>
                <p:nvPr/>
              </p:nvPicPr>
              <p:blipFill>
                <a:blip r:embed="rId59"/>
                <a:stretch>
                  <a:fillRect/>
                </a:stretch>
              </p:blipFill>
              <p:spPr>
                <a:xfrm>
                  <a:off x="10214400" y="5251440"/>
                  <a:ext cx="145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Ink 45">
                  <a:extLst>
                    <a:ext uri="{FF2B5EF4-FFF2-40B4-BE49-F238E27FC236}">
                      <a16:creationId xmlns:a16="http://schemas.microsoft.com/office/drawing/2014/main" id="{8A9DAB60-CCE9-F11D-3545-CD457920C655}"/>
                    </a:ext>
                  </a:extLst>
                </p14:cNvPr>
                <p14:cNvContentPartPr/>
                <p14:nvPr/>
              </p14:nvContentPartPr>
              <p14:xfrm>
                <a:off x="10521840" y="5409840"/>
                <a:ext cx="360" cy="19440"/>
              </p14:xfrm>
            </p:contentPart>
          </mc:Choice>
          <mc:Fallback xmlns="">
            <p:pic>
              <p:nvPicPr>
                <p:cNvPr id="46" name="Ink 45">
                  <a:extLst>
                    <a:ext uri="{FF2B5EF4-FFF2-40B4-BE49-F238E27FC236}">
                      <a16:creationId xmlns:a16="http://schemas.microsoft.com/office/drawing/2014/main" id="{8A9DAB60-CCE9-F11D-3545-CD457920C655}"/>
                    </a:ext>
                  </a:extLst>
                </p:cNvPr>
                <p:cNvPicPr/>
                <p:nvPr/>
              </p:nvPicPr>
              <p:blipFill>
                <a:blip r:embed="rId61"/>
                <a:stretch>
                  <a:fillRect/>
                </a:stretch>
              </p:blipFill>
              <p:spPr>
                <a:xfrm>
                  <a:off x="10506360" y="5394360"/>
                  <a:ext cx="30960" cy="50040"/>
                </a:xfrm>
                <a:prstGeom prst="rect">
                  <a:avLst/>
                </a:prstGeom>
              </p:spPr>
            </p:pic>
          </mc:Fallback>
        </mc:AlternateContent>
      </p:grpSp>
    </p:spTree>
    <p:extLst>
      <p:ext uri="{BB962C8B-B14F-4D97-AF65-F5344CB8AC3E}">
        <p14:creationId xmlns:p14="http://schemas.microsoft.com/office/powerpoint/2010/main" val="2898002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22B9-6C61-51EF-C467-34968499F248}"/>
              </a:ext>
            </a:extLst>
          </p:cNvPr>
          <p:cNvSpPr>
            <a:spLocks noGrp="1"/>
          </p:cNvSpPr>
          <p:nvPr>
            <p:ph type="title"/>
          </p:nvPr>
        </p:nvSpPr>
        <p:spPr/>
        <p:txBody>
          <a:bodyPr/>
          <a:lstStyle/>
          <a:p>
            <a:r>
              <a:rPr lang="en-IT" dirty="0"/>
              <a:t>Cos’e’ una travatura reticolare</a:t>
            </a:r>
          </a:p>
        </p:txBody>
      </p:sp>
      <p:sp>
        <p:nvSpPr>
          <p:cNvPr id="3" name="Content Placeholder 2">
            <a:extLst>
              <a:ext uri="{FF2B5EF4-FFF2-40B4-BE49-F238E27FC236}">
                <a16:creationId xmlns:a16="http://schemas.microsoft.com/office/drawing/2014/main" id="{FFCB0662-C0D0-1F98-32EC-2FEC63B40808}"/>
              </a:ext>
            </a:extLst>
          </p:cNvPr>
          <p:cNvSpPr>
            <a:spLocks noGrp="1"/>
          </p:cNvSpPr>
          <p:nvPr>
            <p:ph idx="1"/>
          </p:nvPr>
        </p:nvSpPr>
        <p:spPr>
          <a:xfrm>
            <a:off x="838200" y="1825625"/>
            <a:ext cx="10515600" cy="1325563"/>
          </a:xfrm>
        </p:spPr>
        <p:txBody>
          <a:bodyPr>
            <a:normAutofit fontScale="92500"/>
          </a:bodyPr>
          <a:lstStyle/>
          <a:p>
            <a:r>
              <a:rPr lang="en-IT" dirty="0"/>
              <a:t>Spesso gli elementi sono collegati con delle piastre di rinforzo, piuttosto che con delle cerniere. Tuttavia, se gli elementi convergono tutti in un punto queste connessioni possono essere trattate come cerniere.</a:t>
            </a:r>
          </a:p>
        </p:txBody>
      </p:sp>
      <p:pic>
        <p:nvPicPr>
          <p:cNvPr id="4" name="Picture 3">
            <a:extLst>
              <a:ext uri="{FF2B5EF4-FFF2-40B4-BE49-F238E27FC236}">
                <a16:creationId xmlns:a16="http://schemas.microsoft.com/office/drawing/2014/main" id="{34E3606C-0EB4-174F-06B1-3AA01F329909}"/>
              </a:ext>
            </a:extLst>
          </p:cNvPr>
          <p:cNvPicPr>
            <a:picLocks noChangeAspect="1"/>
          </p:cNvPicPr>
          <p:nvPr/>
        </p:nvPicPr>
        <p:blipFill>
          <a:blip r:embed="rId3"/>
          <a:stretch>
            <a:fillRect/>
          </a:stretch>
        </p:blipFill>
        <p:spPr>
          <a:xfrm>
            <a:off x="1063498" y="3429000"/>
            <a:ext cx="3130550" cy="3079750"/>
          </a:xfrm>
          <a:prstGeom prst="rect">
            <a:avLst/>
          </a:prstGeom>
        </p:spPr>
      </p:pic>
      <p:pic>
        <p:nvPicPr>
          <p:cNvPr id="8" name="Picture 7">
            <a:extLst>
              <a:ext uri="{FF2B5EF4-FFF2-40B4-BE49-F238E27FC236}">
                <a16:creationId xmlns:a16="http://schemas.microsoft.com/office/drawing/2014/main" id="{5A59673D-E91C-7116-048F-5E3158924D00}"/>
              </a:ext>
            </a:extLst>
          </p:cNvPr>
          <p:cNvPicPr>
            <a:picLocks noChangeAspect="1"/>
          </p:cNvPicPr>
          <p:nvPr/>
        </p:nvPicPr>
        <p:blipFill>
          <a:blip r:embed="rId4"/>
          <a:stretch>
            <a:fillRect/>
          </a:stretch>
        </p:blipFill>
        <p:spPr>
          <a:xfrm>
            <a:off x="5958840" y="4090367"/>
            <a:ext cx="4404753" cy="2252490"/>
          </a:xfrm>
          <a:prstGeom prst="rect">
            <a:avLst/>
          </a:prstGeom>
        </p:spPr>
      </p:pic>
    </p:spTree>
    <p:extLst>
      <p:ext uri="{BB962C8B-B14F-4D97-AF65-F5344CB8AC3E}">
        <p14:creationId xmlns:p14="http://schemas.microsoft.com/office/powerpoint/2010/main" val="499485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AB22-6A79-0B0C-6EF7-4AFF028CE627}"/>
              </a:ext>
            </a:extLst>
          </p:cNvPr>
          <p:cNvSpPr>
            <a:spLocks noGrp="1"/>
          </p:cNvSpPr>
          <p:nvPr>
            <p:ph type="title"/>
          </p:nvPr>
        </p:nvSpPr>
        <p:spPr/>
        <p:txBody>
          <a:bodyPr/>
          <a:lstStyle/>
          <a:p>
            <a:r>
              <a:rPr lang="en-IT" dirty="0"/>
              <a:t>Differenza tra travatura reticolare e telaio</a:t>
            </a:r>
          </a:p>
        </p:txBody>
      </p:sp>
      <p:sp>
        <p:nvSpPr>
          <p:cNvPr id="3" name="Content Placeholder 2">
            <a:extLst>
              <a:ext uri="{FF2B5EF4-FFF2-40B4-BE49-F238E27FC236}">
                <a16:creationId xmlns:a16="http://schemas.microsoft.com/office/drawing/2014/main" id="{36178DEE-FD56-B04F-D682-AFF766BC0B41}"/>
              </a:ext>
            </a:extLst>
          </p:cNvPr>
          <p:cNvSpPr>
            <a:spLocks noGrp="1"/>
          </p:cNvSpPr>
          <p:nvPr>
            <p:ph idx="1"/>
          </p:nvPr>
        </p:nvSpPr>
        <p:spPr>
          <a:xfrm>
            <a:off x="838200" y="1825625"/>
            <a:ext cx="10515600" cy="1603375"/>
          </a:xfrm>
        </p:spPr>
        <p:txBody>
          <a:bodyPr>
            <a:normAutofit lnSpcReduction="10000"/>
          </a:bodyPr>
          <a:lstStyle/>
          <a:p>
            <a:r>
              <a:rPr lang="en-GB" dirty="0"/>
              <a:t>A </a:t>
            </a:r>
            <a:r>
              <a:rPr lang="en-GB" dirty="0" err="1"/>
              <a:t>differenza</a:t>
            </a:r>
            <a:r>
              <a:rPr lang="en-GB" dirty="0"/>
              <a:t> </a:t>
            </a:r>
            <a:r>
              <a:rPr lang="en-GB" dirty="0" err="1"/>
              <a:t>delle</a:t>
            </a:r>
            <a:r>
              <a:rPr lang="en-GB" dirty="0"/>
              <a:t> </a:t>
            </a:r>
            <a:r>
              <a:rPr lang="en-GB" dirty="0" err="1"/>
              <a:t>travature</a:t>
            </a:r>
            <a:r>
              <a:rPr lang="en-GB" dirty="0"/>
              <a:t> </a:t>
            </a:r>
            <a:r>
              <a:rPr lang="en-GB" dirty="0" err="1"/>
              <a:t>reticolari</a:t>
            </a:r>
            <a:r>
              <a:rPr lang="en-GB" dirty="0"/>
              <a:t> (sinistra), </a:t>
            </a:r>
            <a:r>
              <a:rPr lang="en-GB" dirty="0" err="1"/>
              <a:t>nei</a:t>
            </a:r>
            <a:r>
              <a:rPr lang="en-GB" dirty="0"/>
              <a:t> </a:t>
            </a:r>
            <a:r>
              <a:rPr lang="en-GB" dirty="0" err="1"/>
              <a:t>telai</a:t>
            </a:r>
            <a:r>
              <a:rPr lang="en-GB" dirty="0"/>
              <a:t> (</a:t>
            </a:r>
            <a:r>
              <a:rPr lang="en-GB" dirty="0" err="1"/>
              <a:t>destra</a:t>
            </a:r>
            <a:r>
              <a:rPr lang="en-GB" dirty="0"/>
              <a:t>) le </a:t>
            </a:r>
            <a:r>
              <a:rPr lang="en-GB" dirty="0" err="1"/>
              <a:t>giunzioni</a:t>
            </a:r>
            <a:r>
              <a:rPr lang="en-GB" dirty="0"/>
              <a:t> </a:t>
            </a:r>
            <a:r>
              <a:rPr lang="en-GB" dirty="0" err="1"/>
              <a:t>possono</a:t>
            </a:r>
            <a:r>
              <a:rPr lang="en-GB" dirty="0"/>
              <a:t> </a:t>
            </a:r>
            <a:r>
              <a:rPr lang="en-GB" dirty="0" err="1"/>
              <a:t>essere</a:t>
            </a:r>
            <a:r>
              <a:rPr lang="en-GB" dirty="0"/>
              <a:t> </a:t>
            </a:r>
            <a:r>
              <a:rPr lang="en-GB" dirty="0" err="1"/>
              <a:t>degli</a:t>
            </a:r>
            <a:r>
              <a:rPr lang="en-GB" dirty="0"/>
              <a:t> </a:t>
            </a:r>
            <a:r>
              <a:rPr lang="en-GB" dirty="0" err="1"/>
              <a:t>incastri</a:t>
            </a:r>
            <a:r>
              <a:rPr lang="en-GB" dirty="0"/>
              <a:t>, e </a:t>
            </a:r>
            <a:r>
              <a:rPr lang="en-GB" dirty="0" err="1"/>
              <a:t>i</a:t>
            </a:r>
            <a:r>
              <a:rPr lang="en-GB" dirty="0"/>
              <a:t> </a:t>
            </a:r>
            <a:r>
              <a:rPr lang="en-GB" dirty="0" err="1"/>
              <a:t>carichi</a:t>
            </a:r>
            <a:r>
              <a:rPr lang="en-GB" dirty="0"/>
              <a:t> </a:t>
            </a:r>
            <a:r>
              <a:rPr lang="en-GB" dirty="0" err="1"/>
              <a:t>possono</a:t>
            </a:r>
            <a:r>
              <a:rPr lang="en-GB" dirty="0"/>
              <a:t> </a:t>
            </a:r>
            <a:r>
              <a:rPr lang="en-GB" dirty="0" err="1"/>
              <a:t>essese</a:t>
            </a:r>
            <a:r>
              <a:rPr lang="en-GB" dirty="0"/>
              <a:t> </a:t>
            </a:r>
            <a:r>
              <a:rPr lang="en-GB" dirty="0" err="1"/>
              <a:t>applicati</a:t>
            </a:r>
            <a:r>
              <a:rPr lang="en-GB" dirty="0"/>
              <a:t> </a:t>
            </a:r>
            <a:r>
              <a:rPr lang="en-GB" dirty="0" err="1"/>
              <a:t>ovunque</a:t>
            </a:r>
            <a:r>
              <a:rPr lang="en-GB" dirty="0"/>
              <a:t>. Ne </a:t>
            </a:r>
            <a:r>
              <a:rPr lang="en-GB" dirty="0" err="1"/>
              <a:t>risulta</a:t>
            </a:r>
            <a:r>
              <a:rPr lang="en-GB" dirty="0"/>
              <a:t> </a:t>
            </a:r>
            <a:r>
              <a:rPr lang="en-GB" dirty="0" err="1"/>
              <a:t>che</a:t>
            </a:r>
            <a:r>
              <a:rPr lang="en-GB" dirty="0"/>
              <a:t> in </a:t>
            </a:r>
            <a:r>
              <a:rPr lang="en-GB" dirty="0" err="1"/>
              <a:t>generale</a:t>
            </a:r>
            <a:r>
              <a:rPr lang="en-GB" dirty="0"/>
              <a:t> le </a:t>
            </a:r>
            <a:r>
              <a:rPr lang="en-GB" dirty="0" err="1"/>
              <a:t>aste</a:t>
            </a:r>
            <a:r>
              <a:rPr lang="en-GB" dirty="0"/>
              <a:t> non </a:t>
            </a:r>
            <a:r>
              <a:rPr lang="en-GB" dirty="0" err="1"/>
              <a:t>sono</a:t>
            </a:r>
            <a:r>
              <a:rPr lang="en-GB" dirty="0"/>
              <a:t> </a:t>
            </a:r>
            <a:r>
              <a:rPr lang="en-GB" dirty="0" err="1"/>
              <a:t>soggette</a:t>
            </a:r>
            <a:r>
              <a:rPr lang="en-GB" dirty="0"/>
              <a:t> </a:t>
            </a:r>
            <a:r>
              <a:rPr lang="en-GB" dirty="0" err="1"/>
              <a:t>esclusivamente</a:t>
            </a:r>
            <a:r>
              <a:rPr lang="en-GB" dirty="0"/>
              <a:t> a forza </a:t>
            </a:r>
            <a:r>
              <a:rPr lang="en-GB" dirty="0" err="1"/>
              <a:t>assiale</a:t>
            </a:r>
            <a:endParaRPr lang="en-IT" dirty="0"/>
          </a:p>
        </p:txBody>
      </p:sp>
      <p:pic>
        <p:nvPicPr>
          <p:cNvPr id="6" name="Picture 5">
            <a:extLst>
              <a:ext uri="{FF2B5EF4-FFF2-40B4-BE49-F238E27FC236}">
                <a16:creationId xmlns:a16="http://schemas.microsoft.com/office/drawing/2014/main" id="{A5854385-7386-5CF1-EB16-2A66ACCBB066}"/>
              </a:ext>
            </a:extLst>
          </p:cNvPr>
          <p:cNvPicPr>
            <a:picLocks noChangeAspect="1"/>
          </p:cNvPicPr>
          <p:nvPr/>
        </p:nvPicPr>
        <p:blipFill>
          <a:blip r:embed="rId3"/>
          <a:stretch>
            <a:fillRect/>
          </a:stretch>
        </p:blipFill>
        <p:spPr>
          <a:xfrm>
            <a:off x="2209800" y="3869810"/>
            <a:ext cx="7772400" cy="2812555"/>
          </a:xfrm>
          <a:prstGeom prst="rect">
            <a:avLst/>
          </a:prstGeom>
        </p:spPr>
      </p:pic>
    </p:spTree>
    <p:extLst>
      <p:ext uri="{BB962C8B-B14F-4D97-AF65-F5344CB8AC3E}">
        <p14:creationId xmlns:p14="http://schemas.microsoft.com/office/powerpoint/2010/main" val="35102481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4"/>
  <p:tag name="ORIGINALWIDTH" val="116"/>
  <p:tag name="OUTPUTTYPE" val="PDF"/>
  <p:tag name="IGUANATEXVERSION" val="160"/>
  <p:tag name="LATEXADDIN" val="\documentclass{article}&#10;\usepackage{amsmath}&#10;\pagestyle{empty}&#10;\begin{document}&#10;&#10;$$&#10;\sum F_{ix}=0 \quad \Rightarrow \quad H_A=0&#10;$$&#10;&#10;\end{document}"/>
  <p:tag name="IGUANATEXSIZE" val="28"/>
  <p:tag name="IGUANATEXCURSOR" val="106"/>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4"/>
  <p:tag name="ORIGINALWIDTH" val="125"/>
  <p:tag name="OUTPUTTYPE" val="PDF"/>
  <p:tag name="IGUANATEXVERSION" val="160"/>
  <p:tag name="LATEXADDIN" val="\documentclass{article}&#10;\usepackage{amsmath}&#10;\pagestyle{empty}&#10;\begin{document}&#10;&#10;$$&#10;\sum F_{iy}=0 \Rightarrow F_A+F_E=20&#10;$$&#10;&#10;\end{document}"/>
  <p:tag name="IGUANATEXSIZE" val="14"/>
  <p:tag name="IGUANATEXCURSOR" val="100"/>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
  <p:tag name="ORIGINALWIDTH" val="129"/>
  <p:tag name="OUTPUTTYPE" val="PDF"/>
  <p:tag name="IGUANATEXVERSION" val="160"/>
  <p:tag name="LATEXADDIN" val="\documentclass{article}&#10;\usepackage{amsmath}&#10;\pagestyle{empty}&#10;\begin{document}&#10;&#10;$$&#10;\sum M_C=0 \rightarrow d \cdot F_A=d \cdot F_E&#10;$$&#10;&#10;\end{document}"/>
  <p:tag name="IGUANATEXSIZE" val="28"/>
  <p:tag name="IGUANATEXCURSOR" val="133"/>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49"/>
  <p:tag name="OUTPUTTYPE" val="PDF"/>
  <p:tag name="IGUANATEXVERSION" val="160"/>
  <p:tag name="LATEXADDIN" val="\documentclass{article}&#10;\usepackage{amsmath}&#10;\pagestyle{empty}&#10;\begin{document}&#10;&#10;$$&#10;\begin{aligned}&#10;&amp; F_A=10 \mathrm{kN} \\&#10;&amp; F_E=10 \mathrm{kN}&#10;\end{aligned}&#10;$$&#10;&#10;&#10;\end{document}"/>
  <p:tag name="IGUANATEXSIZE" val="28"/>
  <p:tag name="IGUANATEXCURSOR" val="162"/>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
  <p:tag name="ORIGINALWIDTH" val="253"/>
  <p:tag name="OUTPUTTYPE" val="PDF"/>
  <p:tag name="IGUANATEXVERSION" val="160"/>
  <p:tag name="LATEXADDIN" val="\documentclass{article}&#10;\usepackage{amsmath}&#10;\pagestyle{empty}&#10;\begin{document}&#10;&#10;$$&#10;\sum F_y=0 \Rightarrow F_{F E} \cdot \sin \left(45^{\circ}\right)+12=21 \longrightarrow F_{F E}=12.7 \mathrm{kN}&#10;$$&#10;&#10;\end{document}"/>
  <p:tag name="IGUANATEXSIZE" val="14"/>
  <p:tag name="IGUANATEXCURSOR" val="92"/>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46"/>
  <p:tag name="OUTPUTTYPE" val="PDF"/>
  <p:tag name="IGUANATEXVERSION" val="160"/>
  <p:tag name="LATEXADDIN" val="\documentclass{article}&#10;\usepackage{amsmath}&#10;\pagestyle{empty}&#10;\begin{document}&#10;&#10;$\sum M_F=0$&#10;&#10;\end{document}"/>
  <p:tag name="IGUANATEXSIZE" val="18"/>
  <p:tag name="IGUANATEXCURSOR" val="93"/>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79"/>
  <p:tag name="OUTPUTTYPE" val="PDF"/>
  <p:tag name="IGUANATEXVERSION" val="160"/>
  <p:tag name="LATEXADDIN" val="\documentclass{article}&#10;\usepackage{amsmath,bbm,mathrsfs}&#10;\setlength\parindent{0em}&#10;\usepackage{geometry}&#10;\geometry{textwidth=10cm}&#10;\setlength\parskip{1em}&#10;\pagestyle{empty}&#10;\begin{document}&#10;&#10;&#10;$2 \cdot F_{G E}=2 \cdot 21$kN&#10;&#10;\end{document}"/>
  <p:tag name="IGUANATEXSIZE" val="20"/>
  <p:tag name="IGUANATEXCURSOR" val="22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TotalTime>
  <Words>1049</Words>
  <Application>Microsoft Macintosh PowerPoint</Application>
  <PresentationFormat>Widescreen</PresentationFormat>
  <Paragraphs>114</Paragraphs>
  <Slides>34</Slides>
  <Notes>11</Notes>
  <HiddenSlides>4</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Travature reticolari</vt:lpstr>
      <vt:lpstr>Travature reticolari</vt:lpstr>
      <vt:lpstr>PowerPoint Presentation</vt:lpstr>
      <vt:lpstr>PowerPoint Presentation</vt:lpstr>
      <vt:lpstr>Cos’e’ una travatura reticolare (traliccio)</vt:lpstr>
      <vt:lpstr>Cos’e’ una travatura reticolare</vt:lpstr>
      <vt:lpstr>Cos’e’ una travatura reticolare</vt:lpstr>
      <vt:lpstr>Cos’e’ una travatura reticolare</vt:lpstr>
      <vt:lpstr>Differenza tra travatura reticolare e telaio</vt:lpstr>
      <vt:lpstr>Modularita`</vt:lpstr>
      <vt:lpstr>Tipi di capriate</vt:lpstr>
      <vt:lpstr>PowerPoint Presentation</vt:lpstr>
      <vt:lpstr>PowerPoint Presentation</vt:lpstr>
      <vt:lpstr>Metodo dei nodi</vt:lpstr>
      <vt:lpstr>Metodo dei nodi</vt:lpstr>
      <vt:lpstr>Analisi delle travature reticolari</vt:lpstr>
      <vt:lpstr>Metodo dei nodi</vt:lpstr>
      <vt:lpstr>PowerPoint Presentation</vt:lpstr>
      <vt:lpstr>PowerPoint Presentation</vt:lpstr>
      <vt:lpstr>Animazione: equilibrio del nodo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Metodo delle sezioni</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Giuseppe Tomassetti</dc:creator>
  <cp:lastModifiedBy>Giuseppe Tomassetti</cp:lastModifiedBy>
  <cp:revision>6</cp:revision>
  <dcterms:created xsi:type="dcterms:W3CDTF">2023-05-27T05:59:41Z</dcterms:created>
  <dcterms:modified xsi:type="dcterms:W3CDTF">2023-09-06T09:53:28Z</dcterms:modified>
</cp:coreProperties>
</file>